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6" r:id="rId2"/>
    <p:sldId id="278" r:id="rId3"/>
    <p:sldId id="288" r:id="rId4"/>
    <p:sldId id="259" r:id="rId5"/>
    <p:sldId id="287" r:id="rId6"/>
    <p:sldId id="261" r:id="rId7"/>
    <p:sldId id="289" r:id="rId8"/>
    <p:sldId id="279" r:id="rId9"/>
    <p:sldId id="265" r:id="rId10"/>
    <p:sldId id="282" r:id="rId11"/>
    <p:sldId id="283" r:id="rId12"/>
    <p:sldId id="269" r:id="rId13"/>
    <p:sldId id="290" r:id="rId14"/>
    <p:sldId id="272" r:id="rId15"/>
    <p:sldId id="273" r:id="rId16"/>
    <p:sldId id="286" r:id="rId17"/>
    <p:sldId id="274" r:id="rId18"/>
    <p:sldId id="285" r:id="rId19"/>
    <p:sldId id="275" r:id="rId20"/>
    <p:sldId id="291"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FFFFFF" mc:Ignorable=""/>
    <a:srgbClr xmlns:mc="http://schemas.openxmlformats.org/markup-compatibility/2006" xmlns:a14="http://schemas.microsoft.com/office/drawing/2010/main" val="FFCC0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88" autoAdjust="0"/>
    <p:restoredTop sz="86491" autoAdjust="0"/>
  </p:normalViewPr>
  <p:slideViewPr>
    <p:cSldViewPr>
      <p:cViewPr varScale="1">
        <p:scale>
          <a:sx n="76" d="100"/>
          <a:sy n="76" d="100"/>
        </p:scale>
        <p:origin x="-76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71158272"/>
        <c:axId val="271160064"/>
      </c:lineChart>
      <c:catAx>
        <c:axId val="271158272"/>
        <c:scaling>
          <c:orientation val="minMax"/>
        </c:scaling>
        <c:delete val="1"/>
        <c:axPos val="b"/>
        <c:majorTickMark val="out"/>
        <c:minorTickMark val="none"/>
        <c:tickLblPos val="none"/>
        <c:crossAx val="271160064"/>
        <c:crosses val="autoZero"/>
        <c:auto val="1"/>
        <c:lblAlgn val="ctr"/>
        <c:lblOffset val="100"/>
        <c:noMultiLvlLbl val="0"/>
      </c:catAx>
      <c:valAx>
        <c:axId val="271160064"/>
        <c:scaling>
          <c:orientation val="minMax"/>
        </c:scaling>
        <c:delete val="0"/>
        <c:axPos val="l"/>
        <c:majorGridlines/>
        <c:numFmt formatCode="General" sourceLinked="1"/>
        <c:majorTickMark val="out"/>
        <c:minorTickMark val="none"/>
        <c:tickLblPos val="nextTo"/>
        <c:crossAx val="27115827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bar3DChart>
        <c:barDir val="bar"/>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ylinder"/>
        <c:axId val="161782400"/>
        <c:axId val="161788288"/>
        <c:axId val="0"/>
      </c:bar3DChart>
      <c:catAx>
        <c:axId val="161782400"/>
        <c:scaling>
          <c:orientation val="minMax"/>
        </c:scaling>
        <c:delete val="1"/>
        <c:axPos val="l"/>
        <c:majorTickMark val="out"/>
        <c:minorTickMark val="none"/>
        <c:tickLblPos val="nextTo"/>
        <c:crossAx val="161788288"/>
        <c:crosses val="autoZero"/>
        <c:auto val="1"/>
        <c:lblAlgn val="ctr"/>
        <c:lblOffset val="100"/>
        <c:noMultiLvlLbl val="0"/>
      </c:catAx>
      <c:valAx>
        <c:axId val="161788288"/>
        <c:scaling>
          <c:orientation val="minMax"/>
        </c:scaling>
        <c:delete val="0"/>
        <c:axPos val="b"/>
        <c:majorGridlines/>
        <c:numFmt formatCode="General" sourceLinked="1"/>
        <c:majorTickMark val="out"/>
        <c:minorTickMark val="none"/>
        <c:tickLblPos val="nextTo"/>
        <c:crossAx val="161782400"/>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surface3D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161846016"/>
        <c:axId val="161847552"/>
        <c:axId val="161786496"/>
      </c:surface3DChart>
      <c:catAx>
        <c:axId val="161846016"/>
        <c:scaling>
          <c:orientation val="minMax"/>
        </c:scaling>
        <c:delete val="1"/>
        <c:axPos val="b"/>
        <c:majorGridlines/>
        <c:majorTickMark val="out"/>
        <c:minorTickMark val="none"/>
        <c:tickLblPos val="nextTo"/>
        <c:crossAx val="161847552"/>
        <c:crosses val="autoZero"/>
        <c:auto val="1"/>
        <c:lblAlgn val="ctr"/>
        <c:lblOffset val="100"/>
        <c:noMultiLvlLbl val="0"/>
      </c:catAx>
      <c:valAx>
        <c:axId val="161847552"/>
        <c:scaling>
          <c:orientation val="minMax"/>
        </c:scaling>
        <c:delete val="0"/>
        <c:axPos val="l"/>
        <c:majorGridlines/>
        <c:numFmt formatCode="General" sourceLinked="1"/>
        <c:majorTickMark val="out"/>
        <c:minorTickMark val="none"/>
        <c:tickLblPos val="nextTo"/>
        <c:crossAx val="161846016"/>
        <c:crosses val="autoZero"/>
        <c:crossBetween val="midCat"/>
      </c:valAx>
      <c:serAx>
        <c:axId val="161786496"/>
        <c:scaling>
          <c:orientation val="minMax"/>
        </c:scaling>
        <c:delete val="0"/>
        <c:axPos val="b"/>
        <c:majorTickMark val="out"/>
        <c:minorTickMark val="none"/>
        <c:tickLblPos val="nextTo"/>
        <c:crossAx val="161847552"/>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10"/>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dPt>
            <c:idx val="7"/>
            <c:bubble3D val="0"/>
            <c:spPr>
              <a:solidFill>
                <a:srgbClr xmlns:mc="http://schemas.openxmlformats.org/markup-compatibility/2006" xmlns:a14="http://schemas.microsoft.com/office/drawing/2010/main" val="FFC000" mc:Ignorable=""/>
              </a:solidFill>
            </c:spPr>
          </c:dPt>
          <c:dLbls>
            <c:delete val="1"/>
          </c:dLbls>
          <c:cat>
            <c:strRef>
              <c:f>Sheet1!$A$2:$A$9</c:f>
              <c:strCache>
                <c:ptCount val="8"/>
                <c:pt idx="0">
                  <c:v>Category 1</c:v>
                </c:pt>
                <c:pt idx="1">
                  <c:v>Category 2</c:v>
                </c:pt>
                <c:pt idx="2">
                  <c:v>Category 3</c:v>
                </c:pt>
                <c:pt idx="3">
                  <c:v>Category 4</c:v>
                </c:pt>
                <c:pt idx="4">
                  <c:v>Category 5</c:v>
                </c:pt>
                <c:pt idx="5">
                  <c:v>Category 6</c:v>
                </c:pt>
                <c:pt idx="6">
                  <c:v>Category 7</c:v>
                </c:pt>
                <c:pt idx="7">
                  <c:v>Category 8</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1"/>
          <c:showSerName val="0"/>
          <c:showPercent val="1"/>
          <c:showBubbleSize val="0"/>
          <c:showLeaderLines val="1"/>
        </c:dLbls>
      </c:pie3DChart>
    </c:plotArea>
    <c:legend>
      <c:legendPos val="r"/>
      <c:layout/>
      <c:overlay val="0"/>
    </c:legend>
    <c:plotVisOnly val="1"/>
    <c:dispBlanksAs val="gap"/>
    <c:showDLblsOverMax val="0"/>
  </c:chart>
  <c:txPr>
    <a:bodyPr/>
    <a:lstStyle/>
    <a:p>
      <a:pPr>
        <a:defRPr sz="1800"/>
      </a:pPr>
      <a:endParaRPr lang="en-US"/>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manualLayout>
          <c:layoutTarget val="inner"/>
          <c:xMode val="edge"/>
          <c:yMode val="edge"/>
          <c:x val="6.9206535974117342E-2"/>
          <c:y val="0"/>
          <c:w val="0.89572000977174027"/>
          <c:h val="0.94339070813682069"/>
        </c:manualLayout>
      </c:layout>
      <c:barChart>
        <c:barDir val="bar"/>
        <c:grouping val="clustered"/>
        <c:varyColors val="0"/>
        <c:ser>
          <c:idx val="0"/>
          <c:order val="0"/>
          <c:tx>
            <c:strRef>
              <c:f>Sheet1!$B$1</c:f>
              <c:strCache>
                <c:ptCount val="1"/>
                <c:pt idx="0">
                  <c:v>Series 1</c:v>
                </c:pt>
              </c:strCache>
            </c:strRef>
          </c:tx>
          <c:invertIfNegative val="0"/>
          <c:dPt>
            <c:idx val="7"/>
            <c:invertIfNegative val="0"/>
            <c:bubble3D val="0"/>
          </c:dPt>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axId val="160946816"/>
        <c:axId val="160952704"/>
      </c:barChart>
      <c:catAx>
        <c:axId val="160946816"/>
        <c:scaling>
          <c:orientation val="minMax"/>
        </c:scaling>
        <c:delete val="1"/>
        <c:axPos val="l"/>
        <c:majorTickMark val="out"/>
        <c:minorTickMark val="none"/>
        <c:tickLblPos val="nextTo"/>
        <c:crossAx val="160952704"/>
        <c:crosses val="autoZero"/>
        <c:auto val="1"/>
        <c:lblAlgn val="ctr"/>
        <c:lblOffset val="100"/>
        <c:noMultiLvlLbl val="0"/>
      </c:catAx>
      <c:valAx>
        <c:axId val="160952704"/>
        <c:scaling>
          <c:orientation val="minMax"/>
        </c:scaling>
        <c:delete val="0"/>
        <c:axPos val="b"/>
        <c:majorGridlines/>
        <c:numFmt formatCode="General" sourceLinked="1"/>
        <c:majorTickMark val="out"/>
        <c:minorTickMark val="none"/>
        <c:tickLblPos val="nextTo"/>
        <c:crossAx val="160946816"/>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Sales</a:t>
            </a:r>
          </a:p>
        </c:rich>
      </c:tx>
      <c:layout/>
      <c:overlay val="0"/>
    </c:title>
    <c:autoTitleDeleted val="0"/>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74E-2"/>
          <c:y val="1.9452517461694678E-2"/>
          <c:w val="0.89572000977174027"/>
          <c:h val="0.94339070813682069"/>
        </c:manualLayout>
      </c:layout>
      <c:doughnutChart>
        <c:varyColors val="1"/>
        <c:ser>
          <c:idx val="0"/>
          <c:order val="0"/>
          <c:tx>
            <c:strRef>
              <c:f>Sheet1!$B$1</c:f>
              <c:strCache>
                <c:ptCount val="1"/>
                <c:pt idx="0">
                  <c:v>Series 1</c:v>
                </c:pt>
              </c:strCache>
            </c:strRef>
          </c:tx>
          <c:dPt>
            <c:idx val="1"/>
            <c:bubble3D val="0"/>
            <c:explosion val="33"/>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area3DChart>
        <c:grouping val="standar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161466624"/>
        <c:axId val="161480704"/>
        <c:axId val="161723712"/>
      </c:area3DChart>
      <c:catAx>
        <c:axId val="161466624"/>
        <c:scaling>
          <c:orientation val="minMax"/>
        </c:scaling>
        <c:delete val="1"/>
        <c:axPos val="b"/>
        <c:majorTickMark val="out"/>
        <c:minorTickMark val="none"/>
        <c:tickLblPos val="nextTo"/>
        <c:crossAx val="161480704"/>
        <c:crosses val="autoZero"/>
        <c:auto val="1"/>
        <c:lblAlgn val="ctr"/>
        <c:lblOffset val="100"/>
        <c:noMultiLvlLbl val="0"/>
      </c:catAx>
      <c:valAx>
        <c:axId val="161480704"/>
        <c:scaling>
          <c:orientation val="minMax"/>
        </c:scaling>
        <c:delete val="0"/>
        <c:axPos val="l"/>
        <c:majorGridlines/>
        <c:numFmt formatCode="General" sourceLinked="1"/>
        <c:majorTickMark val="out"/>
        <c:minorTickMark val="none"/>
        <c:tickLblPos val="nextTo"/>
        <c:crossAx val="161466624"/>
        <c:crosses val="autoZero"/>
        <c:crossBetween val="midCat"/>
      </c:valAx>
      <c:serAx>
        <c:axId val="161723712"/>
        <c:scaling>
          <c:orientation val="minMax"/>
        </c:scaling>
        <c:delete val="1"/>
        <c:axPos val="b"/>
        <c:majorTickMark val="out"/>
        <c:minorTickMark val="none"/>
        <c:tickLblPos val="nextTo"/>
        <c:crossAx val="161480704"/>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91251584"/>
        <c:axId val="191510400"/>
      </c:barChart>
      <c:catAx>
        <c:axId val="191251584"/>
        <c:scaling>
          <c:orientation val="minMax"/>
        </c:scaling>
        <c:delete val="0"/>
        <c:axPos val="b"/>
        <c:majorTickMark val="out"/>
        <c:minorTickMark val="none"/>
        <c:tickLblPos val="none"/>
        <c:crossAx val="191510400"/>
        <c:crosses val="autoZero"/>
        <c:auto val="1"/>
        <c:lblAlgn val="ctr"/>
        <c:lblOffset val="100"/>
        <c:noMultiLvlLbl val="0"/>
      </c:catAx>
      <c:valAx>
        <c:axId val="191510400"/>
        <c:scaling>
          <c:orientation val="minMax"/>
        </c:scaling>
        <c:delete val="0"/>
        <c:axPos val="l"/>
        <c:majorGridlines/>
        <c:numFmt formatCode="0%" sourceLinked="1"/>
        <c:majorTickMark val="out"/>
        <c:minorTickMark val="none"/>
        <c:tickLblPos val="nextTo"/>
        <c:crossAx val="191251584"/>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ser>
          <c:idx val="1"/>
          <c:order val="1"/>
          <c:tx>
            <c:strRef>
              <c:f>Sheet1!$C$1</c:f>
              <c:strCache>
                <c:ptCount val="1"/>
                <c:pt idx="0">
                  <c:v>Series 2</c:v>
                </c:pt>
              </c:strCache>
            </c:strRef>
          </c:tx>
          <c:invertIfNegative val="0"/>
          <c:cat>
            <c:strRef>
              <c:f>Sheet1!$A$2:$A$9</c:f>
              <c:strCache>
                <c:ptCount val="4"/>
                <c:pt idx="0">
                  <c:v>Category 1</c:v>
                </c:pt>
                <c:pt idx="1">
                  <c:v>Category 2</c:v>
                </c:pt>
                <c:pt idx="2">
                  <c:v>Category 3</c:v>
                </c:pt>
                <c:pt idx="3">
                  <c:v>Category 4</c:v>
                </c:pt>
              </c:strCache>
            </c:strRef>
          </c:cat>
          <c:val>
            <c:numRef>
              <c:f>Sheet1!$C$2:$C$9</c:f>
              <c:numCache>
                <c:formatCode>General</c:formatCode>
                <c:ptCount val="8"/>
                <c:pt idx="0">
                  <c:v>2.4</c:v>
                </c:pt>
                <c:pt idx="1">
                  <c:v>4.4000000000000004</c:v>
                </c:pt>
                <c:pt idx="2">
                  <c:v>1.8</c:v>
                </c:pt>
                <c:pt idx="3">
                  <c:v>2.8</c:v>
                </c:pt>
                <c:pt idx="4">
                  <c:v>8</c:v>
                </c:pt>
                <c:pt idx="5">
                  <c:v>50</c:v>
                </c:pt>
                <c:pt idx="6">
                  <c:v>44</c:v>
                </c:pt>
                <c:pt idx="7">
                  <c:v>20</c:v>
                </c:pt>
              </c:numCache>
            </c:numRef>
          </c:val>
        </c:ser>
        <c:dLbls>
          <c:showLegendKey val="0"/>
          <c:showVal val="0"/>
          <c:showCatName val="0"/>
          <c:showSerName val="0"/>
          <c:showPercent val="0"/>
          <c:showBubbleSize val="0"/>
        </c:dLbls>
        <c:gapWidth val="150"/>
        <c:shape val="box"/>
        <c:axId val="209996032"/>
        <c:axId val="209997824"/>
        <c:axId val="161640896"/>
      </c:bar3DChart>
      <c:catAx>
        <c:axId val="209996032"/>
        <c:scaling>
          <c:orientation val="minMax"/>
        </c:scaling>
        <c:delete val="1"/>
        <c:axPos val="b"/>
        <c:majorTickMark val="none"/>
        <c:minorTickMark val="none"/>
        <c:tickLblPos val="nextTo"/>
        <c:crossAx val="209997824"/>
        <c:crosses val="autoZero"/>
        <c:auto val="1"/>
        <c:lblAlgn val="ctr"/>
        <c:lblOffset val="100"/>
        <c:noMultiLvlLbl val="1"/>
      </c:catAx>
      <c:valAx>
        <c:axId val="209997824"/>
        <c:scaling>
          <c:orientation val="minMax"/>
        </c:scaling>
        <c:delete val="0"/>
        <c:axPos val="l"/>
        <c:majorGridlines/>
        <c:numFmt formatCode="General" sourceLinked="1"/>
        <c:majorTickMark val="out"/>
        <c:minorTickMark val="none"/>
        <c:tickLblPos val="nextTo"/>
        <c:crossAx val="209996032"/>
        <c:crosses val="autoZero"/>
        <c:crossBetween val="between"/>
      </c:valAx>
      <c:serAx>
        <c:axId val="161640896"/>
        <c:scaling>
          <c:orientation val="minMax"/>
        </c:scaling>
        <c:delete val="0"/>
        <c:axPos val="b"/>
        <c:majorTickMark val="out"/>
        <c:minorTickMark val="none"/>
        <c:tickLblPos val="nextTo"/>
        <c:crossAx val="209997824"/>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doughnutChart>
        <c:varyColors val="1"/>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dLbls>
            <c:showLegendKey val="0"/>
            <c:showVal val="1"/>
            <c:showCatName val="0"/>
            <c:showSerName val="0"/>
            <c:showPercent val="0"/>
            <c:showBubbleSize val="0"/>
            <c:showLeaderLines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colorful2"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t>
        <a:bodyPr/>
        <a:lstStyle/>
        <a:p>
          <a:endParaRPr lang="de-DE"/>
        </a:p>
      </dgm:t>
    </dgm:pt>
    <dgm:pt modelId="{5E50DA98-C17E-444D-9FC8-1A18BB656A2F}" type="pres">
      <dgm:prSet presAssocID="{9615AD3A-10E3-46F0-9AB9-7D48DC9F6089}" presName="firstBuf" presStyleCnt="0"/>
      <dgm:spPr/>
      <dgm:t>
        <a:bodyPr/>
        <a:lstStyle/>
        <a:p>
          <a:endParaRPr lang="de-DE"/>
        </a:p>
      </dgm:t>
    </dgm:pt>
    <dgm:pt modelId="{91E33242-63E4-4105-B2F1-C42CB9083837}" type="pres">
      <dgm:prSet presAssocID="{9615AD3A-10E3-46F0-9AB9-7D48DC9F6089}" presName="hierChild1" presStyleCnt="0">
        <dgm:presLayoutVars>
          <dgm:chPref val="1"/>
          <dgm:animOne val="branch"/>
          <dgm:animLvl val="lvl"/>
        </dgm:presLayoutVars>
      </dgm:prSet>
      <dgm:spPr/>
      <dgm:t>
        <a:bodyPr/>
        <a:lstStyle/>
        <a:p>
          <a:endParaRPr lang="de-DE"/>
        </a:p>
      </dgm:t>
    </dgm:pt>
    <dgm:pt modelId="{8DF73944-9266-4414-87E1-8D6EC71F14E2}" type="pres">
      <dgm:prSet presAssocID="{03442568-EDA2-483C-A0F0-C0BC5D7ED6E1}" presName="Name14" presStyleCnt="0"/>
      <dgm:spPr/>
      <dgm:t>
        <a:bodyPr/>
        <a:lstStyle/>
        <a:p>
          <a:endParaRPr lang="de-DE"/>
        </a:p>
      </dgm:t>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t>
        <a:bodyPr/>
        <a:lstStyle/>
        <a:p>
          <a:endParaRPr lang="de-DE"/>
        </a:p>
      </dgm:t>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t>
        <a:bodyPr/>
        <a:lstStyle/>
        <a:p>
          <a:endParaRPr lang="de-DE"/>
        </a:p>
      </dgm:t>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t>
        <a:bodyPr/>
        <a:lstStyle/>
        <a:p>
          <a:endParaRPr lang="de-DE"/>
        </a:p>
      </dgm:t>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t>
        <a:bodyPr/>
        <a:lstStyle/>
        <a:p>
          <a:endParaRPr lang="de-DE"/>
        </a:p>
      </dgm:t>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t>
        <a:bodyPr/>
        <a:lstStyle/>
        <a:p>
          <a:endParaRPr lang="de-DE"/>
        </a:p>
      </dgm:t>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t>
        <a:bodyPr/>
        <a:lstStyle/>
        <a:p>
          <a:endParaRPr lang="de-DE"/>
        </a:p>
      </dgm:t>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t>
        <a:bodyPr/>
        <a:lstStyle/>
        <a:p>
          <a:endParaRPr lang="de-DE"/>
        </a:p>
      </dgm:t>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t>
        <a:bodyPr/>
        <a:lstStyle/>
        <a:p>
          <a:endParaRPr lang="de-DE"/>
        </a:p>
      </dgm:t>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t>
        <a:bodyPr/>
        <a:lstStyle/>
        <a:p>
          <a:endParaRPr lang="de-DE"/>
        </a:p>
      </dgm:t>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t>
        <a:bodyPr/>
        <a:lstStyle/>
        <a:p>
          <a:endParaRPr lang="de-DE"/>
        </a:p>
      </dgm:t>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t>
        <a:bodyPr/>
        <a:lstStyle/>
        <a:p>
          <a:endParaRPr lang="de-DE"/>
        </a:p>
      </dgm:t>
    </dgm:pt>
    <dgm:pt modelId="{066491AE-292F-47A0-BA3A-C1CBE0F703C8}" type="pres">
      <dgm:prSet presAssocID="{9615AD3A-10E3-46F0-9AB9-7D48DC9F6089}" presName="bgShapesFlow" presStyleCnt="0"/>
      <dgm:spPr/>
      <dgm:t>
        <a:bodyPr/>
        <a:lstStyle/>
        <a:p>
          <a:endParaRPr lang="de-DE"/>
        </a:p>
      </dgm:t>
    </dgm:pt>
    <dgm:pt modelId="{7B9E2A46-8F62-45A0-AE77-BC15AD75F1BE}" type="pres">
      <dgm:prSet presAssocID="{2A71EF29-B28B-4220-8482-3229B5FC81DB}" presName="rectComp" presStyleCnt="0"/>
      <dgm:spPr/>
      <dgm:t>
        <a:bodyPr/>
        <a:lstStyle/>
        <a:p>
          <a:endParaRPr lang="de-DE"/>
        </a:p>
      </dgm:t>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t>
        <a:bodyPr/>
        <a:lstStyle/>
        <a:p>
          <a:endParaRPr lang="de-DE"/>
        </a:p>
      </dgm:t>
    </dgm:pt>
    <dgm:pt modelId="{0FD11442-084B-414D-BDB5-1F178E6CA67B}" type="pres">
      <dgm:prSet presAssocID="{2A71EF29-B28B-4220-8482-3229B5FC81DB}" presName="vSp" presStyleCnt="0"/>
      <dgm:spPr/>
      <dgm:t>
        <a:bodyPr/>
        <a:lstStyle/>
        <a:p>
          <a:endParaRPr lang="de-DE"/>
        </a:p>
      </dgm:t>
    </dgm:pt>
    <dgm:pt modelId="{AA5B0816-77A5-41EC-831F-6BB24D4617AB}" type="pres">
      <dgm:prSet presAssocID="{35F2B1AF-9055-44D4-B83C-E84E4F64D3E7}" presName="rectComp" presStyleCnt="0"/>
      <dgm:spPr/>
      <dgm:t>
        <a:bodyPr/>
        <a:lstStyle/>
        <a:p>
          <a:endParaRPr lang="de-DE"/>
        </a:p>
      </dgm:t>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t>
        <a:bodyPr/>
        <a:lstStyle/>
        <a:p>
          <a:endParaRPr lang="de-DE"/>
        </a:p>
      </dgm:t>
    </dgm:pt>
    <dgm:pt modelId="{076CEF0D-F019-43B0-A474-D7A052ED0952}" type="pres">
      <dgm:prSet presAssocID="{35F2B1AF-9055-44D4-B83C-E84E4F64D3E7}" presName="vSp" presStyleCnt="0"/>
      <dgm:spPr/>
      <dgm:t>
        <a:bodyPr/>
        <a:lstStyle/>
        <a:p>
          <a:endParaRPr lang="de-DE"/>
        </a:p>
      </dgm:t>
    </dgm:pt>
    <dgm:pt modelId="{04F141F4-FFB9-4226-BAD6-DA910E73DEC5}" type="pres">
      <dgm:prSet presAssocID="{50CF1148-1721-4353-89E1-B72484A3F617}" presName="rectComp" presStyleCnt="0"/>
      <dgm:spPr/>
      <dgm:t>
        <a:bodyPr/>
        <a:lstStyle/>
        <a:p>
          <a:endParaRPr lang="de-DE"/>
        </a:p>
      </dgm:t>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26017D1E-4244-47A0-8DBD-75F339335BB8}" type="presOf" srcId="{1087DD46-776E-4947-916E-4875669994BD}" destId="{2793F033-C969-4E45-B68D-A88B14C53A81}"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7FC105A8-9AD6-4C91-B92E-D00988DB8065}" type="presOf" srcId="{53ADBCA7-9AB4-4758-8797-9C526874353B}" destId="{E22CB592-4D74-41D4-A6C0-F734C924405D}"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3D0657B7-45F3-401F-8020-A9A4FF86DFAE}" type="presOf" srcId="{66B1C703-AD1C-43BF-8A6A-DD9ECEA51222}" destId="{F65B791C-4BBE-49EA-80DE-0D938C696E16}" srcOrd="0" destOrd="0" presId="urn:microsoft.com/office/officeart/2005/8/layout/hierarchy6"/>
    <dgm:cxn modelId="{BEC43BDF-9C23-4418-951C-B0D2C7C325F4}" srcId="{9615AD3A-10E3-46F0-9AB9-7D48DC9F6089}" destId="{35F2B1AF-9055-44D4-B83C-E84E4F64D3E7}" srcOrd="2" destOrd="0" parTransId="{2842E585-2796-4760-9494-7F1924DAB1A5}" sibTransId="{9B26B096-D168-435C-A59D-80ACE472723C}"/>
    <dgm:cxn modelId="{44C8F239-6EC3-4D8E-A00D-2613F8FA240D}" type="presOf" srcId="{35F2B1AF-9055-44D4-B83C-E84E4F64D3E7}" destId="{5A8CD430-CE2D-46BD-BE6A-5FE8D6C8C20A}" srcOrd="0" destOrd="0" presId="urn:microsoft.com/office/officeart/2005/8/layout/hierarchy6"/>
    <dgm:cxn modelId="{08A40E66-C6EB-439F-BE8D-5C21BE1F7F1D}" type="presOf" srcId="{2A71EF29-B28B-4220-8482-3229B5FC81DB}" destId="{5DFC3D7F-2232-4FFB-9E76-CE03DA48AF2B}" srcOrd="0" destOrd="0" presId="urn:microsoft.com/office/officeart/2005/8/layout/hierarchy6"/>
    <dgm:cxn modelId="{3838C741-5D2C-4BCA-B1D9-58691EC53F83}" type="presOf" srcId="{3488F8FF-C37C-4541-B4D7-06E0BB08E6D1}" destId="{653537CC-806E-4C3A-9E3C-D7B0BE3F3079}" srcOrd="0" destOrd="0" presId="urn:microsoft.com/office/officeart/2005/8/layout/hierarchy6"/>
    <dgm:cxn modelId="{6C3B5CDE-BFEE-42D6-914D-2C6BBF5EBA08}" type="presOf" srcId="{7F164E20-CD33-4028-84D7-C2D0E22A6B7F}" destId="{6B2BB747-7DEF-47DE-8AA1-923FC4CB47F6}" srcOrd="0" destOrd="0" presId="urn:microsoft.com/office/officeart/2005/8/layout/hierarchy6"/>
    <dgm:cxn modelId="{C029A289-99D3-4B57-8E33-11E31E4F1493}" type="presOf" srcId="{03442568-EDA2-483C-A0F0-C0BC5D7ED6E1}" destId="{0FACB7DA-C69E-4330-B515-BAA11273E044}"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4E48579C-BFDC-4C9C-AA73-CAF500506D3D}" type="presOf" srcId="{9615AD3A-10E3-46F0-9AB9-7D48DC9F6089}" destId="{051E2800-7157-443D-B853-840F2A0E0D1E}" srcOrd="0" destOrd="0" presId="urn:microsoft.com/office/officeart/2005/8/layout/hierarchy6"/>
    <dgm:cxn modelId="{FC4B6C11-FD2F-4290-BF79-48A288720F2F}" type="presOf" srcId="{B86CC77F-E68B-4B80-9A9B-F8D0C35988F7}" destId="{97D97564-C78E-40E9-BCC9-D2C0CD6C6260}" srcOrd="0" destOrd="0" presId="urn:microsoft.com/office/officeart/2005/8/layout/hierarchy6"/>
    <dgm:cxn modelId="{E37FC5FD-FB17-41BF-830A-AAEA4798B2B2}" type="presOf" srcId="{50CF1148-1721-4353-89E1-B72484A3F617}" destId="{E0EFE72E-7195-4EF8-841D-FDDA5B1FBB64}" srcOrd="1" destOrd="0" presId="urn:microsoft.com/office/officeart/2005/8/layout/hierarchy6"/>
    <dgm:cxn modelId="{7DFB35CE-89FF-4099-86C4-54163EA7E33A}" type="presOf" srcId="{50CF1148-1721-4353-89E1-B72484A3F617}" destId="{A21A5D3F-9793-402B-9D53-E27D65B9A551}" srcOrd="0" destOrd="0" presId="urn:microsoft.com/office/officeart/2005/8/layout/hierarchy6"/>
    <dgm:cxn modelId="{2153A3FC-365A-4FDE-AFA4-14B618E5AE41}" type="presOf" srcId="{99BE4ED8-40D5-4E57-A88A-79C1ABCF0298}" destId="{6411CF98-9606-4DB4-92C6-B1BFC24B6C92}" srcOrd="0" destOrd="0" presId="urn:microsoft.com/office/officeart/2005/8/layout/hierarchy6"/>
    <dgm:cxn modelId="{3E5B1DC0-AEA2-4EC0-8D34-AEDDC55F2456}" type="presOf" srcId="{7CB437E1-E0DE-4587-94E8-73B03D15AF6B}" destId="{063D6E9A-9A86-4267-954E-872A35638ED9}" srcOrd="0" destOrd="0" presId="urn:microsoft.com/office/officeart/2005/8/layout/hierarchy6"/>
    <dgm:cxn modelId="{0AA7153C-7A68-44E7-9C57-3EBE62A0925A}" type="presOf" srcId="{35F2B1AF-9055-44D4-B83C-E84E4F64D3E7}" destId="{23DC586E-47F3-4886-8549-DF7A0E5D9D7C}" srcOrd="1" destOrd="0" presId="urn:microsoft.com/office/officeart/2005/8/layout/hierarchy6"/>
    <dgm:cxn modelId="{4FF351D2-4021-49F1-9874-1568B47966DB}" type="presOf" srcId="{57B9DA23-2CCE-4FE5-8F16-08CA5563C5BB}" destId="{C45636DA-98F4-4320-B33A-42DC71284F15}"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17DD9260-59D6-43AB-9F94-008698268D16}" srcId="{9615AD3A-10E3-46F0-9AB9-7D48DC9F6089}" destId="{03442568-EDA2-483C-A0F0-C0BC5D7ED6E1}" srcOrd="0" destOrd="0" parTransId="{3E4DB50D-D54C-4D71-A311-1789E7B8FD36}" sibTransId="{EE818FAD-6961-4328-9FAB-38861F42830B}"/>
    <dgm:cxn modelId="{E349662B-9B4F-4DF7-966F-5CBB334EAA39}" type="presOf" srcId="{551821D0-D8F7-496A-BD18-B204D78E0CA7}" destId="{31395091-7A4A-410C-9AE6-5BE511C5DA51}" srcOrd="0" destOrd="0" presId="urn:microsoft.com/office/officeart/2005/8/layout/hierarchy6"/>
    <dgm:cxn modelId="{F0DBD381-95F5-4FB1-99F1-B8927AD00418}" type="presOf" srcId="{2A71EF29-B28B-4220-8482-3229B5FC81DB}" destId="{930C6519-DFD5-4D4C-AD8F-EACD08B73F4C}" srcOrd="1" destOrd="0" presId="urn:microsoft.com/office/officeart/2005/8/layout/hierarchy6"/>
    <dgm:cxn modelId="{CEB5F657-53E1-489D-AB98-39B1E6452AEC}" type="presParOf" srcId="{051E2800-7157-443D-B853-840F2A0E0D1E}" destId="{C72064F2-1DE0-4622-AB0B-97CFAB43B732}" srcOrd="0" destOrd="0" presId="urn:microsoft.com/office/officeart/2005/8/layout/hierarchy6"/>
    <dgm:cxn modelId="{34E2C19A-0550-460C-974E-35C783C93C4B}" type="presParOf" srcId="{C72064F2-1DE0-4622-AB0B-97CFAB43B732}" destId="{5E50DA98-C17E-444D-9FC8-1A18BB656A2F}" srcOrd="0" destOrd="0" presId="urn:microsoft.com/office/officeart/2005/8/layout/hierarchy6"/>
    <dgm:cxn modelId="{BDA4CD5F-87A2-4CF2-93DD-B76568EA14BE}" type="presParOf" srcId="{C72064F2-1DE0-4622-AB0B-97CFAB43B732}" destId="{91E33242-63E4-4105-B2F1-C42CB9083837}" srcOrd="1" destOrd="0" presId="urn:microsoft.com/office/officeart/2005/8/layout/hierarchy6"/>
    <dgm:cxn modelId="{D00CDDE4-6CE5-4AA1-A69D-1409C8798723}" type="presParOf" srcId="{91E33242-63E4-4105-B2F1-C42CB9083837}" destId="{8DF73944-9266-4414-87E1-8D6EC71F14E2}" srcOrd="0" destOrd="0" presId="urn:microsoft.com/office/officeart/2005/8/layout/hierarchy6"/>
    <dgm:cxn modelId="{1E457EE6-A20D-4E8E-B302-8FB382999A0D}" type="presParOf" srcId="{8DF73944-9266-4414-87E1-8D6EC71F14E2}" destId="{0FACB7DA-C69E-4330-B515-BAA11273E044}" srcOrd="0" destOrd="0" presId="urn:microsoft.com/office/officeart/2005/8/layout/hierarchy6"/>
    <dgm:cxn modelId="{E14C6DAE-B80A-4D5F-87AA-B2345F6583AC}" type="presParOf" srcId="{8DF73944-9266-4414-87E1-8D6EC71F14E2}" destId="{1BE40DD6-0406-40B6-8A67-0DDE3C109CB6}" srcOrd="1" destOrd="0" presId="urn:microsoft.com/office/officeart/2005/8/layout/hierarchy6"/>
    <dgm:cxn modelId="{CB8BCF61-1A36-436B-A632-017090D9A5F2}" type="presParOf" srcId="{1BE40DD6-0406-40B6-8A67-0DDE3C109CB6}" destId="{E22CB592-4D74-41D4-A6C0-F734C924405D}" srcOrd="0" destOrd="0" presId="urn:microsoft.com/office/officeart/2005/8/layout/hierarchy6"/>
    <dgm:cxn modelId="{2AA3EC0C-99DA-4487-96D0-A8B7BEBD991D}" type="presParOf" srcId="{1BE40DD6-0406-40B6-8A67-0DDE3C109CB6}" destId="{65AB0659-3A35-49F7-B9B0-0795FCFC64E1}" srcOrd="1" destOrd="0" presId="urn:microsoft.com/office/officeart/2005/8/layout/hierarchy6"/>
    <dgm:cxn modelId="{BDA419BB-6738-4A14-A37D-C7D69333CA85}" type="presParOf" srcId="{65AB0659-3A35-49F7-B9B0-0795FCFC64E1}" destId="{97D97564-C78E-40E9-BCC9-D2C0CD6C6260}" srcOrd="0" destOrd="0" presId="urn:microsoft.com/office/officeart/2005/8/layout/hierarchy6"/>
    <dgm:cxn modelId="{2FE47693-8FE9-4771-931D-13C5682A01CB}" type="presParOf" srcId="{65AB0659-3A35-49F7-B9B0-0795FCFC64E1}" destId="{4CF0F4B0-3DED-44CA-B81D-EAD25D0562DF}" srcOrd="1" destOrd="0" presId="urn:microsoft.com/office/officeart/2005/8/layout/hierarchy6"/>
    <dgm:cxn modelId="{BBB78F8B-959A-48B2-AD4B-C7FB05C4D984}" type="presParOf" srcId="{4CF0F4B0-3DED-44CA-B81D-EAD25D0562DF}" destId="{6B2BB747-7DEF-47DE-8AA1-923FC4CB47F6}" srcOrd="0" destOrd="0" presId="urn:microsoft.com/office/officeart/2005/8/layout/hierarchy6"/>
    <dgm:cxn modelId="{5253F4A2-0C09-4FB8-BCFD-5A11EBFF9D4B}" type="presParOf" srcId="{4CF0F4B0-3DED-44CA-B81D-EAD25D0562DF}" destId="{B15A83AD-4FEC-4E42-879C-CFF5E47FBC85}" srcOrd="1" destOrd="0" presId="urn:microsoft.com/office/officeart/2005/8/layout/hierarchy6"/>
    <dgm:cxn modelId="{63909F34-F157-4A0F-88A6-F9D16977B6CB}" type="presParOf" srcId="{B15A83AD-4FEC-4E42-879C-CFF5E47FBC85}" destId="{C45636DA-98F4-4320-B33A-42DC71284F15}" srcOrd="0" destOrd="0" presId="urn:microsoft.com/office/officeart/2005/8/layout/hierarchy6"/>
    <dgm:cxn modelId="{737F6DF7-89E2-4A21-90B8-960A3E8208DB}" type="presParOf" srcId="{B15A83AD-4FEC-4E42-879C-CFF5E47FBC85}" destId="{2960A1FF-731E-4DB5-B7EA-D94F57FC05A1}" srcOrd="1" destOrd="0" presId="urn:microsoft.com/office/officeart/2005/8/layout/hierarchy6"/>
    <dgm:cxn modelId="{DF60F792-88E2-4EF7-A5EC-CD5EF1FD3A44}" type="presParOf" srcId="{4CF0F4B0-3DED-44CA-B81D-EAD25D0562DF}" destId="{2793F033-C969-4E45-B68D-A88B14C53A81}" srcOrd="2" destOrd="0" presId="urn:microsoft.com/office/officeart/2005/8/layout/hierarchy6"/>
    <dgm:cxn modelId="{9C4F058B-8653-460C-8698-06A7EF3212C2}" type="presParOf" srcId="{4CF0F4B0-3DED-44CA-B81D-EAD25D0562DF}" destId="{69F2D859-5B8A-4E31-BE5F-DE3DB53FE90B}" srcOrd="3" destOrd="0" presId="urn:microsoft.com/office/officeart/2005/8/layout/hierarchy6"/>
    <dgm:cxn modelId="{62750B16-2A93-4AEE-9614-4BD9EE8FF0C4}" type="presParOf" srcId="{69F2D859-5B8A-4E31-BE5F-DE3DB53FE90B}" destId="{6411CF98-9606-4DB4-92C6-B1BFC24B6C92}" srcOrd="0" destOrd="0" presId="urn:microsoft.com/office/officeart/2005/8/layout/hierarchy6"/>
    <dgm:cxn modelId="{125B25A7-D5C3-4DA8-8442-7824DE8AE9E0}" type="presParOf" srcId="{69F2D859-5B8A-4E31-BE5F-DE3DB53FE90B}" destId="{4FB497EA-7B74-44F8-9C38-F8CE4681EBB3}" srcOrd="1" destOrd="0" presId="urn:microsoft.com/office/officeart/2005/8/layout/hierarchy6"/>
    <dgm:cxn modelId="{760FF570-8662-4288-9E82-A506FC5FAC94}" type="presParOf" srcId="{1BE40DD6-0406-40B6-8A67-0DDE3C109CB6}" destId="{653537CC-806E-4C3A-9E3C-D7B0BE3F3079}" srcOrd="2" destOrd="0" presId="urn:microsoft.com/office/officeart/2005/8/layout/hierarchy6"/>
    <dgm:cxn modelId="{C05A7BDF-51A0-4823-8E7F-D64A28F668A9}" type="presParOf" srcId="{1BE40DD6-0406-40B6-8A67-0DDE3C109CB6}" destId="{A3A6CB2D-F275-4AD3-99F5-C1B93E34AC31}" srcOrd="3" destOrd="0" presId="urn:microsoft.com/office/officeart/2005/8/layout/hierarchy6"/>
    <dgm:cxn modelId="{8934746B-102A-4204-9E59-826FA0DF6DA8}" type="presParOf" srcId="{A3A6CB2D-F275-4AD3-99F5-C1B93E34AC31}" destId="{063D6E9A-9A86-4267-954E-872A35638ED9}" srcOrd="0" destOrd="0" presId="urn:microsoft.com/office/officeart/2005/8/layout/hierarchy6"/>
    <dgm:cxn modelId="{A38B7114-44A6-482C-BCEC-356EDB17E2EB}" type="presParOf" srcId="{A3A6CB2D-F275-4AD3-99F5-C1B93E34AC31}" destId="{077B0870-4D9A-4380-B4B7-C63D84349B4D}" srcOrd="1" destOrd="0" presId="urn:microsoft.com/office/officeart/2005/8/layout/hierarchy6"/>
    <dgm:cxn modelId="{FF92156E-6EF5-4DEF-A935-54D05A56E6E8}" type="presParOf" srcId="{077B0870-4D9A-4380-B4B7-C63D84349B4D}" destId="{F65B791C-4BBE-49EA-80DE-0D938C696E16}" srcOrd="0" destOrd="0" presId="urn:microsoft.com/office/officeart/2005/8/layout/hierarchy6"/>
    <dgm:cxn modelId="{0F5C91A9-AF52-4326-88C2-4BAF4CC2E7DB}" type="presParOf" srcId="{077B0870-4D9A-4380-B4B7-C63D84349B4D}" destId="{3B111956-6992-403F-97B3-BD9D1AE75673}" srcOrd="1" destOrd="0" presId="urn:microsoft.com/office/officeart/2005/8/layout/hierarchy6"/>
    <dgm:cxn modelId="{BD8B41C4-A6F3-4A47-A601-5D4A3F73846F}" type="presParOf" srcId="{3B111956-6992-403F-97B3-BD9D1AE75673}" destId="{31395091-7A4A-410C-9AE6-5BE511C5DA51}" srcOrd="0" destOrd="0" presId="urn:microsoft.com/office/officeart/2005/8/layout/hierarchy6"/>
    <dgm:cxn modelId="{FC514998-0CA8-4679-BA2A-1EE16D52E54E}" type="presParOf" srcId="{3B111956-6992-403F-97B3-BD9D1AE75673}" destId="{C9D3F746-5B82-463C-AC98-A747129F8582}" srcOrd="1" destOrd="0" presId="urn:microsoft.com/office/officeart/2005/8/layout/hierarchy6"/>
    <dgm:cxn modelId="{FCC65F7B-32F3-44DD-884F-E0F5236717AD}" type="presParOf" srcId="{051E2800-7157-443D-B853-840F2A0E0D1E}" destId="{066491AE-292F-47A0-BA3A-C1CBE0F703C8}" srcOrd="1" destOrd="0" presId="urn:microsoft.com/office/officeart/2005/8/layout/hierarchy6"/>
    <dgm:cxn modelId="{DC0D0A62-27B8-449E-917A-8E2816E1EFC9}" type="presParOf" srcId="{066491AE-292F-47A0-BA3A-C1CBE0F703C8}" destId="{7B9E2A46-8F62-45A0-AE77-BC15AD75F1BE}" srcOrd="0" destOrd="0" presId="urn:microsoft.com/office/officeart/2005/8/layout/hierarchy6"/>
    <dgm:cxn modelId="{C440EE72-4081-4640-8E23-B31461679E8F}" type="presParOf" srcId="{7B9E2A46-8F62-45A0-AE77-BC15AD75F1BE}" destId="{5DFC3D7F-2232-4FFB-9E76-CE03DA48AF2B}" srcOrd="0" destOrd="0" presId="urn:microsoft.com/office/officeart/2005/8/layout/hierarchy6"/>
    <dgm:cxn modelId="{E2D02BE4-9F01-439D-B31D-9D535FD73C58}" type="presParOf" srcId="{7B9E2A46-8F62-45A0-AE77-BC15AD75F1BE}" destId="{930C6519-DFD5-4D4C-AD8F-EACD08B73F4C}" srcOrd="1" destOrd="0" presId="urn:microsoft.com/office/officeart/2005/8/layout/hierarchy6"/>
    <dgm:cxn modelId="{C44BA42A-B5F0-43A7-9BC5-81A70090EE90}" type="presParOf" srcId="{066491AE-292F-47A0-BA3A-C1CBE0F703C8}" destId="{80BDE1DA-0BFD-4C4F-B55D-DFB434D5B406}" srcOrd="1" destOrd="0" presId="urn:microsoft.com/office/officeart/2005/8/layout/hierarchy6"/>
    <dgm:cxn modelId="{0BFDBBE2-4334-4215-ABDA-A0837B8FB21D}" type="presParOf" srcId="{80BDE1DA-0BFD-4C4F-B55D-DFB434D5B406}" destId="{0FD11442-084B-414D-BDB5-1F178E6CA67B}" srcOrd="0" destOrd="0" presId="urn:microsoft.com/office/officeart/2005/8/layout/hierarchy6"/>
    <dgm:cxn modelId="{709DFC00-DE12-471F-8E29-0165DFD438AF}" type="presParOf" srcId="{066491AE-292F-47A0-BA3A-C1CBE0F703C8}" destId="{AA5B0816-77A5-41EC-831F-6BB24D4617AB}" srcOrd="2" destOrd="0" presId="urn:microsoft.com/office/officeart/2005/8/layout/hierarchy6"/>
    <dgm:cxn modelId="{AA2E7B0E-17F3-4217-BBD8-1048DDF9CCEC}" type="presParOf" srcId="{AA5B0816-77A5-41EC-831F-6BB24D4617AB}" destId="{5A8CD430-CE2D-46BD-BE6A-5FE8D6C8C20A}" srcOrd="0" destOrd="0" presId="urn:microsoft.com/office/officeart/2005/8/layout/hierarchy6"/>
    <dgm:cxn modelId="{2EE68A71-AF80-40DC-B5BE-C7BD292B2197}" type="presParOf" srcId="{AA5B0816-77A5-41EC-831F-6BB24D4617AB}" destId="{23DC586E-47F3-4886-8549-DF7A0E5D9D7C}" srcOrd="1" destOrd="0" presId="urn:microsoft.com/office/officeart/2005/8/layout/hierarchy6"/>
    <dgm:cxn modelId="{71DB53BA-FAF4-4E63-8249-F2CD1BEE1770}" type="presParOf" srcId="{066491AE-292F-47A0-BA3A-C1CBE0F703C8}" destId="{4CA625A5-125A-487D-8AC4-13C783F09C52}" srcOrd="3" destOrd="0" presId="urn:microsoft.com/office/officeart/2005/8/layout/hierarchy6"/>
    <dgm:cxn modelId="{4B7271A1-DF3D-4AA4-B3C3-97867298AE21}" type="presParOf" srcId="{4CA625A5-125A-487D-8AC4-13C783F09C52}" destId="{076CEF0D-F019-43B0-A474-D7A052ED0952}" srcOrd="0" destOrd="0" presId="urn:microsoft.com/office/officeart/2005/8/layout/hierarchy6"/>
    <dgm:cxn modelId="{DCE49CA6-AD6D-423F-B16F-97FDC673D0A1}" type="presParOf" srcId="{066491AE-292F-47A0-BA3A-C1CBE0F703C8}" destId="{04F141F4-FFB9-4226-BAD6-DA910E73DEC5}" srcOrd="4" destOrd="0" presId="urn:microsoft.com/office/officeart/2005/8/layout/hierarchy6"/>
    <dgm:cxn modelId="{B208A012-D0E9-4CD4-AB04-832C0B7961D8}" type="presParOf" srcId="{04F141F4-FFB9-4226-BAD6-DA910E73DEC5}" destId="{A21A5D3F-9793-402B-9D53-E27D65B9A551}" srcOrd="0" destOrd="0" presId="urn:microsoft.com/office/officeart/2005/8/layout/hierarchy6"/>
    <dgm:cxn modelId="{ADA6EA5B-7090-4D08-9BD0-1718D71F74D4}"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dgm:spPr/>
      <dgm:t>
        <a:bodyPr/>
        <a:lstStyle/>
        <a:p>
          <a:endParaRPr lang="en-US"/>
        </a:p>
      </dgm:t>
    </dgm:pt>
  </dgm:ptLst>
  <dgm:cxnLst>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999F7B78-C48C-47E3-A1B3-0A39D41D09DC}" type="presOf" srcId="{E7CCCF2C-9CA3-4251-B8CF-F52B5C0C78EB}" destId="{4A1FB346-C85B-4266-88DA-073F4DA039BB}" srcOrd="0" destOrd="0" presId="urn:microsoft.com/office/officeart/2005/8/layout/process4"/>
    <dgm:cxn modelId="{FA80585C-6CB2-4310-A206-7AE9FD1DBADC}" type="presOf" srcId="{A0DAB7FF-D500-499A-8A04-863D7D51D5C2}" destId="{17F8065D-7ECF-445E-83C9-4B75BED5CB13}" srcOrd="0" destOrd="0" presId="urn:microsoft.com/office/officeart/2005/8/layout/process4"/>
    <dgm:cxn modelId="{11AA93CA-8AFA-41BE-BBF1-3BBF73E9CE93}" type="presOf" srcId="{17124A6A-B55A-495B-8752-C4AF68F8E72E}" destId="{59FD2E28-16E6-48B3-BBC3-FF0E06F15426}" srcOrd="0" destOrd="0" presId="urn:microsoft.com/office/officeart/2005/8/layout/process4"/>
    <dgm:cxn modelId="{1CA5B11B-9351-4645-B97B-D221C67056AA}" type="presOf" srcId="{CAFA5F61-E092-40AF-A07B-9C563468766E}" destId="{4AC7EA0C-F62B-441A-91DC-C32AA79B9840}" srcOrd="0" destOrd="0" presId="urn:microsoft.com/office/officeart/2005/8/layout/process4"/>
    <dgm:cxn modelId="{A1F37947-B7B8-4AB8-95DA-C36028EB4001}" srcId="{18B7E9CE-156B-4920-A30E-029BC7A2E45D}" destId="{CAFA5F61-E092-40AF-A07B-9C563468766E}" srcOrd="0" destOrd="0" parTransId="{A0DA91F0-536B-4DF9-9E43-909111A25528}" sibTransId="{7FDEEE0A-C25A-454A-8DE1-FF67279D0590}"/>
    <dgm:cxn modelId="{6DEA4161-0D18-4459-9679-2D52F9CD7AE3}" srcId="{18B7E9CE-156B-4920-A30E-029BC7A2E45D}" destId="{A0DAB7FF-D500-499A-8A04-863D7D51D5C2}" srcOrd="3" destOrd="0" parTransId="{DB916EAF-07B6-4091-A21B-E864B5C2C851}" sibTransId="{6514D2D7-CDA4-45F4-8126-B1AC5B29598B}"/>
    <dgm:cxn modelId="{3765B606-AEDB-4E40-8808-1AFCECB649A9}" type="presOf" srcId="{18B7E9CE-156B-4920-A30E-029BC7A2E45D}" destId="{C00A9D98-DD8A-472D-A026-E3628BC2B925}" srcOrd="0" destOrd="0" presId="urn:microsoft.com/office/officeart/2005/8/layout/process4"/>
    <dgm:cxn modelId="{4B362C61-9E14-4867-BBCD-68AF612B5B04}" type="presParOf" srcId="{C00A9D98-DD8A-472D-A026-E3628BC2B925}" destId="{91B2D724-B0D5-4839-8C19-737835F31CFB}" srcOrd="0" destOrd="0" presId="urn:microsoft.com/office/officeart/2005/8/layout/process4"/>
    <dgm:cxn modelId="{7A0C5AEA-1AE7-4993-A94A-9EEC65D3422C}" type="presParOf" srcId="{91B2D724-B0D5-4839-8C19-737835F31CFB}" destId="{17F8065D-7ECF-445E-83C9-4B75BED5CB13}" srcOrd="0" destOrd="0" presId="urn:microsoft.com/office/officeart/2005/8/layout/process4"/>
    <dgm:cxn modelId="{A1B0FDBE-3258-463A-B08C-755594B614C3}" type="presParOf" srcId="{C00A9D98-DD8A-472D-A026-E3628BC2B925}" destId="{FA843C87-EF81-4B77-8FEC-B66A77973943}" srcOrd="1" destOrd="0" presId="urn:microsoft.com/office/officeart/2005/8/layout/process4"/>
    <dgm:cxn modelId="{CD6FBEAD-5BE3-4F27-ADE5-73A0B4308873}" type="presParOf" srcId="{C00A9D98-DD8A-472D-A026-E3628BC2B925}" destId="{2CC0BE9D-83F7-4934-B5F6-FDC0D4D49DE5}" srcOrd="2" destOrd="0" presId="urn:microsoft.com/office/officeart/2005/8/layout/process4"/>
    <dgm:cxn modelId="{D3AB638A-9676-4847-99D9-DF98ABA63138}" type="presParOf" srcId="{2CC0BE9D-83F7-4934-B5F6-FDC0D4D49DE5}" destId="{4A1FB346-C85B-4266-88DA-073F4DA039BB}" srcOrd="0" destOrd="0" presId="urn:microsoft.com/office/officeart/2005/8/layout/process4"/>
    <dgm:cxn modelId="{62F56356-7382-4CAB-839C-8D74EC12941C}" type="presParOf" srcId="{C00A9D98-DD8A-472D-A026-E3628BC2B925}" destId="{5195A168-7F10-4EC5-9D2D-721A92F6B701}" srcOrd="3" destOrd="0" presId="urn:microsoft.com/office/officeart/2005/8/layout/process4"/>
    <dgm:cxn modelId="{C11A2E54-246D-4DC9-8D24-7AB52C7F54A5}" type="presParOf" srcId="{C00A9D98-DD8A-472D-A026-E3628BC2B925}" destId="{D9CA4E26-0759-4081-87C2-2605BC2597FB}" srcOrd="4" destOrd="0" presId="urn:microsoft.com/office/officeart/2005/8/layout/process4"/>
    <dgm:cxn modelId="{94344FB6-64F0-43DC-A1FF-31B1C1A60960}" type="presParOf" srcId="{D9CA4E26-0759-4081-87C2-2605BC2597FB}" destId="{59FD2E28-16E6-48B3-BBC3-FF0E06F15426}" srcOrd="0" destOrd="0" presId="urn:microsoft.com/office/officeart/2005/8/layout/process4"/>
    <dgm:cxn modelId="{241B15AA-59EA-4914-8077-F6819A5F1FCA}" type="presParOf" srcId="{C00A9D98-DD8A-472D-A026-E3628BC2B925}" destId="{C1649E84-2478-45A4-8793-B16E75601609}" srcOrd="5" destOrd="0" presId="urn:microsoft.com/office/officeart/2005/8/layout/process4"/>
    <dgm:cxn modelId="{ECDDCFD0-7041-40DC-9A8E-53E0D6DA8BB1}" type="presParOf" srcId="{C00A9D98-DD8A-472D-A026-E3628BC2B925}" destId="{D1A1B6B1-2664-44F8-B796-DF8E53C9F006}" srcOrd="6" destOrd="0" presId="urn:microsoft.com/office/officeart/2005/8/layout/process4"/>
    <dgm:cxn modelId="{00B7D780-3355-446C-BC75-2C84EB391D92}"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3118883" y="1376906"/>
        <a:ext cx="677253" cy="442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2">
            <a:hueOff val="-2847829"/>
            <a:satOff val="8321"/>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rot="10800000">
        <a:off x="0" y="1378456"/>
        <a:ext cx="3322712" cy="451969"/>
      </dsp:txXfrm>
    </dsp:sp>
    <dsp:sp modelId="{59FD2E28-16E6-48B3-BBC3-FF0E06F15426}">
      <dsp:nvSpPr>
        <dsp:cNvPr id="0" name=""/>
        <dsp:cNvSpPr/>
      </dsp:nvSpPr>
      <dsp:spPr>
        <a:xfrm rot="10800000">
          <a:off x="0" y="689656"/>
          <a:ext cx="3322712" cy="695583"/>
        </a:xfrm>
        <a:prstGeom prst="upArrowCallout">
          <a:avLst/>
        </a:prstGeom>
        <a:solidFill>
          <a:schemeClr val="accent2">
            <a:hueOff val="-5695658"/>
            <a:satOff val="16641"/>
            <a:lumOff val="-31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Item2</a:t>
          </a:r>
        </a:p>
      </dsp:txBody>
      <dsp:txXfrm rot="10800000">
        <a:off x="0" y="689656"/>
        <a:ext cx="3322712" cy="451969"/>
      </dsp:txXfrm>
    </dsp:sp>
    <dsp:sp modelId="{4AC7EA0C-F62B-441A-91DC-C32AA79B9840}">
      <dsp:nvSpPr>
        <dsp:cNvPr id="0" name=""/>
        <dsp:cNvSpPr/>
      </dsp:nvSpPr>
      <dsp:spPr>
        <a:xfrm rot="10800000">
          <a:off x="0" y="856"/>
          <a:ext cx="3322712" cy="695583"/>
        </a:xfrm>
        <a:prstGeom prst="upArrowCallou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Item1</a:t>
          </a:r>
        </a:p>
      </dsp:txBody>
      <dsp:txXfrm rot="10800000">
        <a:off x="0" y="856"/>
        <a:ext cx="3322712" cy="45196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B67A56A-1855-4D30-BD65-9B45211174E4}" type="datetimeFigureOut">
              <a:rPr lang="en-US" smtClean="0"/>
              <a:t>10/6/2010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5D7B269C-E3CF-46E6-8320-EAA866E9376E}"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5D7B269C-E3CF-46E6-8320-EAA866E9376E}"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B67A56A-1855-4D30-BD65-9B45211174E4}" type="datetimeFigureOut">
              <a:rPr lang="en-US" smtClean="0"/>
              <a:t>10/6/2010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B269C-E3CF-46E6-8320-EAA866E9376E}"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67A56A-1855-4D30-BD65-9B45211174E4}" type="datetimeFigureOut">
              <a:rPr lang="en-US" smtClean="0"/>
              <a:t>10/6/2010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B269C-E3CF-46E6-8320-EAA866E9376E}"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7A56A-1855-4D30-BD65-9B45211174E4}" type="datetimeFigureOut">
              <a:rPr lang="en-US" smtClean="0"/>
              <a:t>10/6/2010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B269C-E3CF-46E6-8320-EAA866E9376E}"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B67A56A-1855-4D30-BD65-9B45211174E4}" type="datetimeFigureOut">
              <a:rPr lang="en-US" smtClean="0"/>
              <a:t>10/6/2010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D7B269C-E3CF-46E6-8320-EAA866E9376E}"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xmlns:mc="http://schemas.openxmlformats.org/markup-compatibility/2006" xmlns:a14="http://schemas.microsoft.com/office/drawing/2010/main" val="9FB8CD" mc:Ignorable="">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xmlns:mc="http://schemas.openxmlformats.org/markup-compatibility/2006" xmlns:a14="http://schemas.microsoft.com/office/drawing/2010/main" val="727CA3" mc:Ignorable="">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xmlns:mc="http://schemas.openxmlformats.org/markup-compatibility/2006" xmlns:a14="http://schemas.microsoft.com/office/drawing/2010/main" val="9FB8CD" mc:Ignorable=""/>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Conference Presentation</a:t>
            </a:r>
            <a:endParaRPr lang="en-US" dirty="0"/>
          </a:p>
        </p:txBody>
      </p:sp>
      <p:sp>
        <p:nvSpPr>
          <p:cNvPr id="3" name="Subtitle 2"/>
          <p:cNvSpPr>
            <a:spLocks noGrp="1"/>
          </p:cNvSpPr>
          <p:nvPr>
            <p:ph type="subTitle" idx="1"/>
          </p:nvPr>
        </p:nvSpPr>
        <p:spPr/>
        <p:txBody>
          <a:bodyPr>
            <a:normAutofit/>
          </a:bodyPr>
          <a:lstStyle/>
          <a:p>
            <a:r>
              <a:rPr lang="en-US" dirty="0" smtClean="0">
                <a:solidFill>
                  <a:schemeClr val="bg2">
                    <a:lumMod val="60000"/>
                    <a:lumOff val="40000"/>
                  </a:schemeClr>
                </a:solidFill>
              </a:rPr>
              <a:t>This is an example of a conference </a:t>
            </a:r>
            <a:r>
              <a:rPr lang="en-US" dirty="0" smtClean="0">
                <a:solidFill>
                  <a:schemeClr val="bg2">
                    <a:lumMod val="60000"/>
                    <a:lumOff val="40000"/>
                  </a:schemeClr>
                </a:solidFill>
              </a:rPr>
              <a:t>presentation</a:t>
            </a:r>
            <a:endParaRPr lang="en-US" dirty="0">
              <a:solidFill>
                <a:schemeClr val="bg2">
                  <a:lumMod val="60000"/>
                  <a:lumOff val="40000"/>
                </a:schemeClr>
              </a:solidFill>
            </a:endParaRPr>
          </a:p>
        </p:txBody>
      </p:sp>
    </p:spTree>
    <p:extLst>
      <p:ext uri="{BB962C8B-B14F-4D97-AF65-F5344CB8AC3E}">
        <p14:creationId xmlns:p14="http://schemas.microsoft.com/office/powerpoint/2010/main" val="679246676"/>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ü"/>
            </a:pPr>
            <a:r>
              <a:rPr lang="en-US" noProof="1"/>
              <a:t>Lorem ipsum dolor sit amet, consectetuer adipiscing elit.</a:t>
            </a:r>
          </a:p>
          <a:p>
            <a:pPr>
              <a:buFont typeface="Wingdings" pitchFamily="2" charset="2"/>
              <a:buChar char="ü"/>
            </a:pPr>
            <a:r>
              <a:rPr lang="en-US" noProof="1"/>
              <a:t>Aenean commodo ligula eget dolor. Aenean massa</a:t>
            </a:r>
            <a:r>
              <a:rPr lang="en-US" noProof="1" smtClean="0"/>
              <a:t>.</a:t>
            </a:r>
          </a:p>
          <a:p>
            <a:pPr>
              <a:buFont typeface="Wingdings" pitchFamily="2" charset="2"/>
              <a:buChar char="ü"/>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490412003"/>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marL="0" indent="0">
              <a:buNone/>
            </a:pPr>
            <a:endParaRPr lang="en-US" noProof="1" smtClean="0"/>
          </a:p>
          <a:p>
            <a:pPr marL="0" indent="0">
              <a:buNone/>
            </a:pPr>
            <a:endParaRPr lang="en-US" noProof="1"/>
          </a:p>
          <a:p>
            <a:pPr marL="0" indent="0">
              <a:buNone/>
            </a:pPr>
            <a:r>
              <a:rPr lang="en-US" noProof="1" smtClean="0"/>
              <a:t>Lorem </a:t>
            </a:r>
            <a:r>
              <a:rPr lang="en-US" noProof="1"/>
              <a:t>ipsum dolor sit amet, consectetuer adipiscing elit</a:t>
            </a:r>
            <a:r>
              <a:rPr lang="en-US" noProof="1" smtClean="0"/>
              <a:t>.</a:t>
            </a:r>
          </a:p>
          <a:p>
            <a:pPr marL="0" indent="0">
              <a:buNone/>
            </a:pPr>
            <a:r>
              <a:rPr lang="en-US" noProof="1" smtClean="0"/>
              <a:t>Aenean commodo ligula eget dolor. Aenean massa.</a:t>
            </a:r>
          </a:p>
          <a:p>
            <a:pPr marL="0" indent="0">
              <a:buNone/>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1348995849"/>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31217679"/>
              </p:ext>
            </p:extLst>
          </p:nvPr>
        </p:nvGraphicFramePr>
        <p:xfrm>
          <a:off x="951349" y="170445"/>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3012470276"/>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Lorem</a:t>
            </a:r>
            <a:r>
              <a:rPr lang="de-DE" dirty="0" smtClean="0"/>
              <a:t> </a:t>
            </a:r>
            <a:r>
              <a:rPr lang="de-DE" dirty="0" err="1" smtClean="0"/>
              <a:t>Ipsum</a:t>
            </a:r>
            <a:endParaRPr lang="de-DE" dirty="0"/>
          </a:p>
        </p:txBody>
      </p:sp>
      <p:sp>
        <p:nvSpPr>
          <p:cNvPr id="4" name="Inhaltsplatzhalter 2"/>
          <p:cNvSpPr>
            <a:spLocks noGrp="1"/>
          </p:cNvSpPr>
          <p:nvPr>
            <p:ph idx="1"/>
          </p:nvPr>
        </p:nvSpPr>
        <p:spPr>
          <a:xfrm>
            <a:off x="457200" y="2060848"/>
            <a:ext cx="4618856" cy="4065315"/>
          </a:xfrm>
        </p:spPr>
        <p:txBody>
          <a:bodyPr>
            <a:normAutofit/>
          </a:bodyPr>
          <a:lstStyle/>
          <a:p>
            <a:pPr marL="0" indent="0" algn="just">
              <a:buNone/>
            </a:pPr>
            <a:endParaRPr lang="en-US" sz="2400" dirty="0"/>
          </a:p>
          <a:p>
            <a:pPr algn="just"/>
            <a:r>
              <a:rPr lang="en-US" sz="2400" dirty="0"/>
              <a:t>The European languages are members of the same family. </a:t>
            </a:r>
          </a:p>
          <a:p>
            <a:pPr algn="just"/>
            <a:r>
              <a:rPr lang="en-US" sz="2400" dirty="0"/>
              <a:t>Their separate existence is a myth. </a:t>
            </a:r>
          </a:p>
          <a:p>
            <a:pPr algn="just"/>
            <a:r>
              <a:rPr lang="en-US" sz="240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5"/>
          <p:cNvGraphicFramePr/>
          <p:nvPr>
            <p:extLst>
              <p:ext uri="{D42A27DB-BD31-4B8C-83A1-F6EECF244321}">
                <p14:modId xmlns:p14="http://schemas.microsoft.com/office/powerpoint/2010/main" val="3736073095"/>
              </p:ext>
            </p:extLst>
          </p:nvPr>
        </p:nvGraphicFramePr>
        <p:xfrm>
          <a:off x="5580112" y="1612446"/>
          <a:ext cx="2736304" cy="44245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8095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870550028"/>
              </p:ext>
            </p:extLst>
          </p:nvPr>
        </p:nvGraphicFramePr>
        <p:xfrm>
          <a:off x="457200" y="548680"/>
          <a:ext cx="8229600"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smtClean="0"/>
              <a:t>Lorem ipsum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3196145678"/>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642035639"/>
              </p:ext>
            </p:extLst>
          </p:nvPr>
        </p:nvGraphicFramePr>
        <p:xfrm>
          <a:off x="552203" y="1537578"/>
          <a:ext cx="4454648"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932040" y="1114573"/>
            <a:ext cx="3168352" cy="5770811"/>
          </a:xfrm>
          <a:prstGeom prst="rect">
            <a:avLst/>
          </a:prstGeom>
          <a:noFill/>
        </p:spPr>
        <p:txBody>
          <a:bodyPr wrap="square" rtlCol="0">
            <a:spAutoFit/>
          </a:bodyPr>
          <a:lstStyle/>
          <a:p>
            <a:pPr marL="285750" indent="-285750">
              <a:lnSpc>
                <a:spcPct val="150000"/>
              </a:lnSpc>
              <a:buFont typeface="Arial" pitchFamily="34" charset="0"/>
              <a:buChar char="•"/>
            </a:pPr>
            <a:r>
              <a:rPr lang="en-US" noProof="1" smtClean="0"/>
              <a:t>Lorem ipsum dolor sit amet, consectetuer adipiscing elit.</a:t>
            </a:r>
          </a:p>
          <a:p>
            <a:pPr marL="285750" indent="-285750">
              <a:lnSpc>
                <a:spcPct val="150000"/>
              </a:lnSpc>
              <a:buFont typeface="Arial" pitchFamily="34" charset="0"/>
              <a:buChar char="•"/>
            </a:pPr>
            <a:r>
              <a:rPr lang="en-US" noProof="1" smtClean="0"/>
              <a:t>Aenean commodo ligula eget dolor. Aenean massa.</a:t>
            </a:r>
          </a:p>
          <a:p>
            <a:pPr marL="285750" indent="-285750">
              <a:lnSpc>
                <a:spcPct val="150000"/>
              </a:lnSpc>
              <a:buFont typeface="Arial" pitchFamily="34" charset="0"/>
              <a:buChar char="•"/>
            </a:pPr>
            <a:r>
              <a:rPr lang="en-US" noProof="1" smtClean="0"/>
              <a:t>Cum sociis natoque penatibus et magnis dis parturient montes, nascetur ridiculus mus.</a:t>
            </a:r>
          </a:p>
          <a:p>
            <a:pPr marL="285750" indent="-285750">
              <a:lnSpc>
                <a:spcPct val="150000"/>
              </a:lnSpc>
              <a:buFont typeface="Arial" pitchFamily="34" charset="0"/>
              <a:buChar char="•"/>
            </a:pPr>
            <a:r>
              <a:rPr lang="en-US" noProof="1" smtClean="0"/>
              <a:t>Donec quam felis, ultricies nec, pellentesque eu, pretium quis, sem.</a:t>
            </a:r>
          </a:p>
          <a:p>
            <a:endParaRPr lang="en-US" noProof="1"/>
          </a:p>
        </p:txBody>
      </p:sp>
    </p:spTree>
    <p:extLst>
      <p:ext uri="{BB962C8B-B14F-4D97-AF65-F5344CB8AC3E}">
        <p14:creationId xmlns:p14="http://schemas.microsoft.com/office/powerpoint/2010/main" val="1188244696"/>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Lorem</a:t>
            </a:r>
            <a:r>
              <a:rPr lang="en-US" dirty="0" smtClean="0"/>
              <a:t> </a:t>
            </a:r>
            <a:r>
              <a:rPr lang="en-US" dirty="0" err="1" smtClean="0"/>
              <a:t>Ipsum</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73129852"/>
              </p:ext>
            </p:extLst>
          </p:nvPr>
        </p:nvGraphicFramePr>
        <p:xfrm>
          <a:off x="467544" y="1772816"/>
          <a:ext cx="8229600" cy="4421088"/>
        </p:xfrm>
        <a:graphic>
          <a:graphicData uri="http://schemas.openxmlformats.org/drawingml/2006/table">
            <a:tbl>
              <a:tblPr firstRow="1" bandRow="1">
                <a:tableStyleId>{D03447BB-5D67-496B-8E87-E561075AD55C}</a:tableStyleId>
              </a:tblPr>
              <a:tblGrid>
                <a:gridCol w="1645920"/>
                <a:gridCol w="1645920"/>
                <a:gridCol w="1645920"/>
                <a:gridCol w="1645920"/>
                <a:gridCol w="1645920"/>
              </a:tblGrid>
              <a:tr h="552636">
                <a:tc>
                  <a:txBody>
                    <a:bodyPr/>
                    <a:lstStyle/>
                    <a:p>
                      <a:pPr algn="ctr"/>
                      <a:endParaRPr lang="de-DE" dirty="0"/>
                    </a:p>
                  </a:txBody>
                  <a:tcPr anchor="ctr"/>
                </a:tc>
                <a:tc>
                  <a:txBody>
                    <a:bodyPr/>
                    <a:lstStyle/>
                    <a:p>
                      <a:pPr algn="ctr"/>
                      <a:r>
                        <a:rPr lang="de-DE" dirty="0" smtClean="0"/>
                        <a:t>1</a:t>
                      </a:r>
                      <a:endParaRPr lang="de-DE" dirty="0"/>
                    </a:p>
                  </a:txBody>
                  <a:tcPr anchor="ctr"/>
                </a:tc>
                <a:tc>
                  <a:txBody>
                    <a:bodyPr/>
                    <a:lstStyle/>
                    <a:p>
                      <a:pPr algn="ctr"/>
                      <a:r>
                        <a:rPr lang="de-DE" dirty="0" smtClean="0"/>
                        <a:t>2</a:t>
                      </a:r>
                      <a:endParaRPr lang="de-DE" dirty="0"/>
                    </a:p>
                  </a:txBody>
                  <a:tcPr anchor="ctr"/>
                </a:tc>
                <a:tc>
                  <a:txBody>
                    <a:bodyPr/>
                    <a:lstStyle/>
                    <a:p>
                      <a:pPr algn="ctr"/>
                      <a:r>
                        <a:rPr lang="de-DE" dirty="0" smtClean="0"/>
                        <a:t>3</a:t>
                      </a:r>
                      <a:endParaRPr lang="de-DE" dirty="0"/>
                    </a:p>
                  </a:txBody>
                  <a:tcPr anchor="ctr"/>
                </a:tc>
                <a:tc>
                  <a:txBody>
                    <a:bodyPr/>
                    <a:lstStyle/>
                    <a:p>
                      <a:pPr algn="ctr"/>
                      <a:r>
                        <a:rPr lang="de-DE" dirty="0" smtClean="0"/>
                        <a:t>4</a:t>
                      </a:r>
                      <a:endParaRPr lang="de-DE" dirty="0"/>
                    </a:p>
                  </a:txBody>
                  <a:tcPr anchor="ctr"/>
                </a:tc>
              </a:tr>
              <a:tr h="552636">
                <a:tc>
                  <a:txBody>
                    <a:bodyPr/>
                    <a:lstStyle/>
                    <a:p>
                      <a:pPr algn="ctr"/>
                      <a:r>
                        <a:rPr lang="de-DE" dirty="0" smtClean="0"/>
                        <a:t>A</a:t>
                      </a:r>
                      <a:endParaRPr lang="de-DE" dirty="0"/>
                    </a:p>
                  </a:txBody>
                  <a:tcPr anchor="ctr"/>
                </a:tc>
                <a:tc>
                  <a:txBody>
                    <a:bodyPr/>
                    <a:lstStyle/>
                    <a:p>
                      <a:pPr algn="ctr"/>
                      <a:r>
                        <a:rPr lang="de-DE" dirty="0" smtClean="0"/>
                        <a:t>A1</a:t>
                      </a:r>
                      <a:endParaRPr lang="de-DE" dirty="0"/>
                    </a:p>
                  </a:txBody>
                  <a:tcPr anchor="ctr"/>
                </a:tc>
                <a:tc>
                  <a:txBody>
                    <a:bodyPr/>
                    <a:lstStyle/>
                    <a:p>
                      <a:pPr algn="ctr"/>
                      <a:r>
                        <a:rPr lang="de-DE" dirty="0" smtClean="0"/>
                        <a:t>A2</a:t>
                      </a:r>
                      <a:endParaRPr lang="de-DE" dirty="0"/>
                    </a:p>
                  </a:txBody>
                  <a:tcPr anchor="ctr"/>
                </a:tc>
                <a:tc>
                  <a:txBody>
                    <a:bodyPr/>
                    <a:lstStyle/>
                    <a:p>
                      <a:pPr algn="ctr"/>
                      <a:r>
                        <a:rPr lang="de-DE" dirty="0" smtClean="0"/>
                        <a:t>A3</a:t>
                      </a:r>
                      <a:endParaRPr lang="de-DE" dirty="0"/>
                    </a:p>
                  </a:txBody>
                  <a:tcPr anchor="ctr"/>
                </a:tc>
                <a:tc>
                  <a:txBody>
                    <a:bodyPr/>
                    <a:lstStyle/>
                    <a:p>
                      <a:pPr algn="ctr"/>
                      <a:r>
                        <a:rPr lang="de-DE" dirty="0" smtClean="0"/>
                        <a:t>A4</a:t>
                      </a:r>
                      <a:endParaRPr lang="de-DE" dirty="0"/>
                    </a:p>
                  </a:txBody>
                  <a:tcPr anchor="ctr"/>
                </a:tc>
              </a:tr>
              <a:tr h="552636">
                <a:tc>
                  <a:txBody>
                    <a:bodyPr/>
                    <a:lstStyle/>
                    <a:p>
                      <a:pPr algn="ctr"/>
                      <a:r>
                        <a:rPr lang="de-DE" dirty="0" smtClean="0"/>
                        <a:t>B</a:t>
                      </a:r>
                      <a:endParaRPr lang="de-DE" dirty="0"/>
                    </a:p>
                  </a:txBody>
                  <a:tcPr anchor="ctr"/>
                </a:tc>
                <a:tc>
                  <a:txBody>
                    <a:bodyPr/>
                    <a:lstStyle/>
                    <a:p>
                      <a:pPr algn="ctr"/>
                      <a:r>
                        <a:rPr lang="de-DE" dirty="0" smtClean="0"/>
                        <a:t>B1</a:t>
                      </a:r>
                      <a:endParaRPr lang="de-DE" dirty="0"/>
                    </a:p>
                  </a:txBody>
                  <a:tcPr anchor="ctr"/>
                </a:tc>
                <a:tc>
                  <a:txBody>
                    <a:bodyPr/>
                    <a:lstStyle/>
                    <a:p>
                      <a:pPr algn="ctr"/>
                      <a:r>
                        <a:rPr lang="de-DE" dirty="0" smtClean="0"/>
                        <a:t>B2</a:t>
                      </a:r>
                      <a:endParaRPr lang="de-DE" dirty="0"/>
                    </a:p>
                  </a:txBody>
                  <a:tcPr anchor="ctr"/>
                </a:tc>
                <a:tc>
                  <a:txBody>
                    <a:bodyPr/>
                    <a:lstStyle/>
                    <a:p>
                      <a:pPr algn="ctr"/>
                      <a:r>
                        <a:rPr lang="de-DE" dirty="0" smtClean="0"/>
                        <a:t>B3</a:t>
                      </a:r>
                      <a:endParaRPr lang="de-DE" dirty="0"/>
                    </a:p>
                  </a:txBody>
                  <a:tcPr anchor="ctr"/>
                </a:tc>
                <a:tc>
                  <a:txBody>
                    <a:bodyPr/>
                    <a:lstStyle/>
                    <a:p>
                      <a:pPr algn="ctr"/>
                      <a:r>
                        <a:rPr lang="de-DE" dirty="0" smtClean="0"/>
                        <a:t>B4</a:t>
                      </a:r>
                    </a:p>
                  </a:txBody>
                  <a:tcPr anchor="ctr"/>
                </a:tc>
              </a:tr>
              <a:tr h="552636">
                <a:tc>
                  <a:txBody>
                    <a:bodyPr/>
                    <a:lstStyle/>
                    <a:p>
                      <a:pPr algn="ctr"/>
                      <a:r>
                        <a:rPr lang="de-DE" dirty="0" smtClean="0"/>
                        <a:t>C</a:t>
                      </a:r>
                      <a:endParaRPr lang="de-DE" dirty="0"/>
                    </a:p>
                  </a:txBody>
                  <a:tcPr anchor="ctr"/>
                </a:tc>
                <a:tc>
                  <a:txBody>
                    <a:bodyPr/>
                    <a:lstStyle/>
                    <a:p>
                      <a:pPr algn="ctr"/>
                      <a:r>
                        <a:rPr lang="de-DE" dirty="0" smtClean="0"/>
                        <a:t>C1</a:t>
                      </a:r>
                      <a:endParaRPr lang="de-DE" dirty="0"/>
                    </a:p>
                  </a:txBody>
                  <a:tcPr anchor="ctr"/>
                </a:tc>
                <a:tc>
                  <a:txBody>
                    <a:bodyPr/>
                    <a:lstStyle/>
                    <a:p>
                      <a:pPr algn="ctr"/>
                      <a:r>
                        <a:rPr lang="de-DE" dirty="0" smtClean="0"/>
                        <a:t>C2</a:t>
                      </a:r>
                      <a:endParaRPr lang="de-DE" dirty="0"/>
                    </a:p>
                  </a:txBody>
                  <a:tcPr anchor="ctr"/>
                </a:tc>
                <a:tc>
                  <a:txBody>
                    <a:bodyPr/>
                    <a:lstStyle/>
                    <a:p>
                      <a:pPr algn="ctr"/>
                      <a:r>
                        <a:rPr lang="de-DE" dirty="0" smtClean="0"/>
                        <a:t>C3</a:t>
                      </a:r>
                      <a:endParaRPr lang="de-DE" dirty="0"/>
                    </a:p>
                  </a:txBody>
                  <a:tcPr anchor="ctr"/>
                </a:tc>
                <a:tc>
                  <a:txBody>
                    <a:bodyPr/>
                    <a:lstStyle/>
                    <a:p>
                      <a:pPr algn="ctr"/>
                      <a:r>
                        <a:rPr lang="de-DE" dirty="0" smtClean="0"/>
                        <a:t>C4</a:t>
                      </a:r>
                    </a:p>
                  </a:txBody>
                  <a:tcPr anchor="ctr"/>
                </a:tc>
              </a:tr>
              <a:tr h="552636">
                <a:tc>
                  <a:txBody>
                    <a:bodyPr/>
                    <a:lstStyle/>
                    <a:p>
                      <a:pPr algn="ctr"/>
                      <a:r>
                        <a:rPr lang="de-DE" dirty="0" smtClean="0"/>
                        <a:t>D</a:t>
                      </a:r>
                      <a:endParaRPr lang="de-DE" dirty="0"/>
                    </a:p>
                  </a:txBody>
                  <a:tcPr anchor="ctr"/>
                </a:tc>
                <a:tc>
                  <a:txBody>
                    <a:bodyPr/>
                    <a:lstStyle/>
                    <a:p>
                      <a:pPr algn="ctr"/>
                      <a:r>
                        <a:rPr lang="de-DE" dirty="0" smtClean="0"/>
                        <a:t>D1</a:t>
                      </a:r>
                      <a:endParaRPr lang="de-DE" dirty="0"/>
                    </a:p>
                  </a:txBody>
                  <a:tcPr anchor="ctr"/>
                </a:tc>
                <a:tc>
                  <a:txBody>
                    <a:bodyPr/>
                    <a:lstStyle/>
                    <a:p>
                      <a:pPr algn="ctr"/>
                      <a:r>
                        <a:rPr lang="de-DE" dirty="0" smtClean="0"/>
                        <a:t>D2</a:t>
                      </a:r>
                      <a:endParaRPr lang="de-DE" dirty="0"/>
                    </a:p>
                  </a:txBody>
                  <a:tcPr anchor="ctr"/>
                </a:tc>
                <a:tc>
                  <a:txBody>
                    <a:bodyPr/>
                    <a:lstStyle/>
                    <a:p>
                      <a:pPr algn="ctr"/>
                      <a:r>
                        <a:rPr lang="de-DE" dirty="0" smtClean="0"/>
                        <a:t>D3</a:t>
                      </a:r>
                      <a:endParaRPr lang="de-DE" dirty="0"/>
                    </a:p>
                  </a:txBody>
                  <a:tcPr anchor="ctr"/>
                </a:tc>
                <a:tc>
                  <a:txBody>
                    <a:bodyPr/>
                    <a:lstStyle/>
                    <a:p>
                      <a:pPr algn="ctr"/>
                      <a:r>
                        <a:rPr lang="de-DE" dirty="0" smtClean="0"/>
                        <a:t>D4</a:t>
                      </a:r>
                    </a:p>
                  </a:txBody>
                  <a:tcPr anchor="ctr"/>
                </a:tc>
              </a:tr>
              <a:tr h="552636">
                <a:tc>
                  <a:txBody>
                    <a:bodyPr/>
                    <a:lstStyle/>
                    <a:p>
                      <a:pPr algn="ctr"/>
                      <a:r>
                        <a:rPr lang="de-DE" dirty="0" smtClean="0"/>
                        <a:t>E</a:t>
                      </a:r>
                      <a:endParaRPr lang="de-DE" dirty="0"/>
                    </a:p>
                  </a:txBody>
                  <a:tcPr anchor="ctr"/>
                </a:tc>
                <a:tc>
                  <a:txBody>
                    <a:bodyPr/>
                    <a:lstStyle/>
                    <a:p>
                      <a:pPr algn="ctr"/>
                      <a:r>
                        <a:rPr lang="de-DE" dirty="0" smtClean="0"/>
                        <a:t>E1</a:t>
                      </a:r>
                      <a:endParaRPr lang="de-DE" dirty="0"/>
                    </a:p>
                  </a:txBody>
                  <a:tcPr anchor="ctr"/>
                </a:tc>
                <a:tc>
                  <a:txBody>
                    <a:bodyPr/>
                    <a:lstStyle/>
                    <a:p>
                      <a:pPr algn="ctr"/>
                      <a:r>
                        <a:rPr lang="de-DE" dirty="0" smtClean="0"/>
                        <a:t>E2</a:t>
                      </a:r>
                      <a:endParaRPr lang="de-DE" dirty="0"/>
                    </a:p>
                  </a:txBody>
                  <a:tcPr anchor="ctr"/>
                </a:tc>
                <a:tc>
                  <a:txBody>
                    <a:bodyPr/>
                    <a:lstStyle/>
                    <a:p>
                      <a:pPr algn="ctr"/>
                      <a:r>
                        <a:rPr lang="de-DE" dirty="0" smtClean="0"/>
                        <a:t>E3</a:t>
                      </a:r>
                      <a:endParaRPr lang="de-DE" dirty="0"/>
                    </a:p>
                  </a:txBody>
                  <a:tcPr anchor="ctr"/>
                </a:tc>
                <a:tc>
                  <a:txBody>
                    <a:bodyPr/>
                    <a:lstStyle/>
                    <a:p>
                      <a:pPr algn="ctr"/>
                      <a:r>
                        <a:rPr lang="de-DE" dirty="0" smtClean="0"/>
                        <a:t>E4</a:t>
                      </a:r>
                    </a:p>
                  </a:txBody>
                  <a:tcPr anchor="ctr"/>
                </a:tc>
              </a:tr>
              <a:tr h="552636">
                <a:tc>
                  <a:txBody>
                    <a:bodyPr/>
                    <a:lstStyle/>
                    <a:p>
                      <a:pPr algn="ctr"/>
                      <a:r>
                        <a:rPr lang="de-DE" dirty="0" smtClean="0"/>
                        <a:t>F</a:t>
                      </a:r>
                      <a:endParaRPr lang="de-DE" dirty="0"/>
                    </a:p>
                  </a:txBody>
                  <a:tcPr anchor="ctr"/>
                </a:tc>
                <a:tc>
                  <a:txBody>
                    <a:bodyPr/>
                    <a:lstStyle/>
                    <a:p>
                      <a:pPr algn="ctr"/>
                      <a:r>
                        <a:rPr lang="de-DE" dirty="0" smtClean="0"/>
                        <a:t>F1</a:t>
                      </a:r>
                      <a:endParaRPr lang="de-DE" dirty="0"/>
                    </a:p>
                  </a:txBody>
                  <a:tcPr anchor="ctr"/>
                </a:tc>
                <a:tc>
                  <a:txBody>
                    <a:bodyPr/>
                    <a:lstStyle/>
                    <a:p>
                      <a:pPr algn="ctr"/>
                      <a:r>
                        <a:rPr lang="de-DE" dirty="0" smtClean="0"/>
                        <a:t>F2</a:t>
                      </a:r>
                      <a:endParaRPr lang="de-DE" dirty="0"/>
                    </a:p>
                  </a:txBody>
                  <a:tcPr anchor="ctr"/>
                </a:tc>
                <a:tc>
                  <a:txBody>
                    <a:bodyPr/>
                    <a:lstStyle/>
                    <a:p>
                      <a:pPr algn="ctr"/>
                      <a:r>
                        <a:rPr lang="de-DE" dirty="0" smtClean="0"/>
                        <a:t>F3</a:t>
                      </a:r>
                      <a:endParaRPr lang="de-DE" dirty="0"/>
                    </a:p>
                  </a:txBody>
                  <a:tcPr anchor="ctr"/>
                </a:tc>
                <a:tc>
                  <a:txBody>
                    <a:bodyPr/>
                    <a:lstStyle/>
                    <a:p>
                      <a:pPr algn="ctr"/>
                      <a:r>
                        <a:rPr lang="de-DE" dirty="0" smtClean="0"/>
                        <a:t>F4</a:t>
                      </a:r>
                    </a:p>
                  </a:txBody>
                  <a:tcPr anchor="ctr"/>
                </a:tc>
              </a:tr>
              <a:tr h="552636">
                <a:tc>
                  <a:txBody>
                    <a:bodyPr/>
                    <a:lstStyle/>
                    <a:p>
                      <a:pPr algn="ctr"/>
                      <a:r>
                        <a:rPr lang="de-DE" dirty="0" smtClean="0"/>
                        <a:t>G</a:t>
                      </a:r>
                      <a:endParaRPr lang="de-DE" dirty="0"/>
                    </a:p>
                  </a:txBody>
                  <a:tcPr anchor="ctr"/>
                </a:tc>
                <a:tc>
                  <a:txBody>
                    <a:bodyPr/>
                    <a:lstStyle/>
                    <a:p>
                      <a:pPr algn="ctr"/>
                      <a:r>
                        <a:rPr lang="de-DE" dirty="0" smtClean="0"/>
                        <a:t>G1</a:t>
                      </a:r>
                      <a:endParaRPr lang="de-DE" dirty="0"/>
                    </a:p>
                  </a:txBody>
                  <a:tcPr anchor="ctr"/>
                </a:tc>
                <a:tc>
                  <a:txBody>
                    <a:bodyPr/>
                    <a:lstStyle/>
                    <a:p>
                      <a:pPr algn="ctr"/>
                      <a:r>
                        <a:rPr lang="de-DE" dirty="0" smtClean="0"/>
                        <a:t>G2</a:t>
                      </a:r>
                      <a:endParaRPr lang="de-DE" dirty="0"/>
                    </a:p>
                  </a:txBody>
                  <a:tcPr anchor="ctr"/>
                </a:tc>
                <a:tc>
                  <a:txBody>
                    <a:bodyPr/>
                    <a:lstStyle/>
                    <a:p>
                      <a:pPr algn="ctr"/>
                      <a:r>
                        <a:rPr lang="de-DE" dirty="0" smtClean="0"/>
                        <a:t>G3</a:t>
                      </a:r>
                      <a:endParaRPr lang="de-DE" dirty="0"/>
                    </a:p>
                  </a:txBody>
                  <a:tcPr anchor="ctr"/>
                </a:tc>
                <a:tc>
                  <a:txBody>
                    <a:bodyPr/>
                    <a:lstStyle/>
                    <a:p>
                      <a:pPr algn="ctr"/>
                      <a:r>
                        <a:rPr lang="de-DE" dirty="0" smtClean="0"/>
                        <a:t>G4</a:t>
                      </a:r>
                    </a:p>
                  </a:txBody>
                  <a:tcPr anchor="ctr"/>
                </a:tc>
              </a:tr>
            </a:tbl>
          </a:graphicData>
        </a:graphic>
      </p:graphicFrame>
    </p:spTree>
    <p:extLst>
      <p:ext uri="{BB962C8B-B14F-4D97-AF65-F5344CB8AC3E}">
        <p14:creationId xmlns:p14="http://schemas.microsoft.com/office/powerpoint/2010/main" val="3732107494"/>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376472451"/>
              </p:ext>
            </p:extLst>
          </p:nvPr>
        </p:nvGraphicFramePr>
        <p:xfrm>
          <a:off x="3910633" y="980728"/>
          <a:ext cx="4765823"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06139" y="2276872"/>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645477725"/>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chor="ctr">
            <a:normAutofit/>
          </a:bodyPr>
          <a:lstStyle/>
          <a:p>
            <a:pPr>
              <a:buFont typeface="Wingdings" pitchFamily="2" charset="2"/>
              <a:buChar char="v"/>
            </a:pPr>
            <a:r>
              <a:rPr lang="en-US" noProof="1"/>
              <a:t>Lorem ipsum dolor sit amet, consectetuer adipiscing elit.</a:t>
            </a:r>
          </a:p>
          <a:p>
            <a:pPr>
              <a:buFont typeface="Wingdings" pitchFamily="2" charset="2"/>
              <a:buChar char="v"/>
            </a:pPr>
            <a:r>
              <a:rPr lang="en-US" noProof="1"/>
              <a:t>Aenean commodo ligula eget dolor. Aenean massa.</a:t>
            </a:r>
          </a:p>
          <a:p>
            <a:pPr>
              <a:buFont typeface="Wingdings" pitchFamily="2" charset="2"/>
              <a:buChar char="v"/>
            </a:pPr>
            <a:r>
              <a:rPr lang="en-US" noProof="1"/>
              <a:t>Cum sociis natoque penatibus et magnis dis parturient montes, nascetur ridiculus mus.</a:t>
            </a:r>
          </a:p>
          <a:p>
            <a:pPr>
              <a:buFont typeface="Wingdings" pitchFamily="2" charset="2"/>
              <a:buChar char="v"/>
            </a:pPr>
            <a:r>
              <a:rPr lang="en-US" noProof="1"/>
              <a:t>Donec quam felis, ultricies nec, pellentesque eu, pretium quis, sem.</a:t>
            </a:r>
          </a:p>
          <a:p>
            <a:pPr>
              <a:buFont typeface="Wingdings" pitchFamily="2" charset="2"/>
              <a:buChar char="v"/>
            </a:pPr>
            <a:r>
              <a:rPr lang="en-US" noProof="1"/>
              <a:t>Nulla consequat massa quis enim.</a:t>
            </a:r>
          </a:p>
          <a:p>
            <a:pPr marL="0" indent="0">
              <a:buNone/>
            </a:pPr>
            <a:endParaRPr lang="en-US" dirty="0"/>
          </a:p>
        </p:txBody>
      </p:sp>
    </p:spTree>
    <p:extLst>
      <p:ext uri="{BB962C8B-B14F-4D97-AF65-F5344CB8AC3E}">
        <p14:creationId xmlns:p14="http://schemas.microsoft.com/office/powerpoint/2010/main" val="81576126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065928512"/>
              </p:ext>
            </p:extLst>
          </p:nvPr>
        </p:nvGraphicFramePr>
        <p:xfrm>
          <a:off x="395537" y="439387"/>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744416"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4167893969"/>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Lorem</a:t>
            </a:r>
            <a:r>
              <a:rPr lang="en-US" dirty="0" smtClean="0">
                <a:solidFill>
                  <a:schemeClr val="tx1"/>
                </a:solidFill>
              </a:rPr>
              <a:t> </a:t>
            </a:r>
            <a:r>
              <a:rPr lang="en-US" dirty="0" err="1" smtClean="0">
                <a:solidFill>
                  <a:schemeClr val="tx1"/>
                </a:solidFill>
              </a:rPr>
              <a:t>Ipsum</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r>
              <a:rPr lang="en-US" noProof="1" smtClean="0"/>
              <a:t>.</a:t>
            </a:r>
          </a:p>
          <a:p>
            <a:pPr marL="285750" indent="-285750"/>
            <a:endParaRPr lang="en-US" noProof="1"/>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4092542140"/>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Lorem</a:t>
            </a:r>
            <a:r>
              <a:rPr lang="de-DE" dirty="0" smtClean="0"/>
              <a:t> </a:t>
            </a:r>
            <a:r>
              <a:rPr lang="de-DE" dirty="0" err="1" smtClean="0"/>
              <a:t>Ipsum</a:t>
            </a:r>
            <a:endParaRPr lang="de-DE" dirty="0"/>
          </a:p>
        </p:txBody>
      </p:sp>
      <p:graphicFrame>
        <p:nvGraphicFramePr>
          <p:cNvPr id="4" name="Inhaltsplatzhalter 3"/>
          <p:cNvGraphicFramePr>
            <a:graphicFrameLocks/>
          </p:cNvGraphicFramePr>
          <p:nvPr>
            <p:extLst>
              <p:ext uri="{D42A27DB-BD31-4B8C-83A1-F6EECF244321}">
                <p14:modId xmlns:p14="http://schemas.microsoft.com/office/powerpoint/2010/main" val="3514433671"/>
              </p:ext>
            </p:extLst>
          </p:nvPr>
        </p:nvGraphicFramePr>
        <p:xfrm>
          <a:off x="395536" y="1484784"/>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nhaltsplatzhalter 3"/>
          <p:cNvGraphicFramePr>
            <a:graphicFrameLocks/>
          </p:cNvGraphicFramePr>
          <p:nvPr>
            <p:extLst>
              <p:ext uri="{D42A27DB-BD31-4B8C-83A1-F6EECF244321}">
                <p14:modId xmlns:p14="http://schemas.microsoft.com/office/powerpoint/2010/main" val="3123115192"/>
              </p:ext>
            </p:extLst>
          </p:nvPr>
        </p:nvGraphicFramePr>
        <p:xfrm>
          <a:off x="4572000" y="2132856"/>
          <a:ext cx="3672410" cy="1152129"/>
        </p:xfrm>
        <a:graphic>
          <a:graphicData uri="http://schemas.openxmlformats.org/drawingml/2006/table">
            <a:tbl>
              <a:tblPr firstRow="1" bandRow="1">
                <a:tableStyleId>{D113A9D2-9D6B-4929-AA2D-F23B5EE8CBE7}</a:tableStyleId>
              </a:tblPr>
              <a:tblGrid>
                <a:gridCol w="367241"/>
                <a:gridCol w="367241"/>
                <a:gridCol w="367241"/>
                <a:gridCol w="367241"/>
                <a:gridCol w="367241"/>
                <a:gridCol w="367241"/>
                <a:gridCol w="367241"/>
                <a:gridCol w="367241"/>
                <a:gridCol w="367241"/>
                <a:gridCol w="367241"/>
              </a:tblGrid>
              <a:tr h="523695">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r>
              <a:tr h="314217">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r>
              <a:tr h="314217">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r>
            </a:tbl>
          </a:graphicData>
        </a:graphic>
      </p:graphicFrame>
      <p:sp>
        <p:nvSpPr>
          <p:cNvPr id="6" name="TextBox 5"/>
          <p:cNvSpPr txBox="1"/>
          <p:nvPr/>
        </p:nvSpPr>
        <p:spPr>
          <a:xfrm>
            <a:off x="323528" y="4653136"/>
            <a:ext cx="8280920" cy="923330"/>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a:r>
            <a:endParaRPr lang="de-DE" noProof="1"/>
          </a:p>
        </p:txBody>
      </p:sp>
    </p:spTree>
    <p:extLst>
      <p:ext uri="{BB962C8B-B14F-4D97-AF65-F5344CB8AC3E}">
        <p14:creationId xmlns:p14="http://schemas.microsoft.com/office/powerpoint/2010/main" val="3084787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r>
              <a:rPr lang="en-US" dirty="0" smtClean="0">
                <a:solidFill>
                  <a:schemeClr val="bg2">
                    <a:lumMod val="60000"/>
                    <a:lumOff val="40000"/>
                  </a:schemeClr>
                </a:solidFill>
              </a:rPr>
              <a:t>Any Questions?</a:t>
            </a:r>
            <a:endParaRPr lang="en-US" dirty="0">
              <a:solidFill>
                <a:schemeClr val="bg2">
                  <a:lumMod val="60000"/>
                  <a:lumOff val="40000"/>
                </a:schemeClr>
              </a:solidFill>
            </a:endParaRPr>
          </a:p>
        </p:txBody>
      </p:sp>
    </p:spTree>
    <p:extLst>
      <p:ext uri="{BB962C8B-B14F-4D97-AF65-F5344CB8AC3E}">
        <p14:creationId xmlns:p14="http://schemas.microsoft.com/office/powerpoint/2010/main" val="686213330"/>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Lorem</a:t>
            </a:r>
            <a:r>
              <a:rPr lang="de-DE" dirty="0" smtClean="0"/>
              <a:t> </a:t>
            </a:r>
            <a:r>
              <a:rPr lang="de-DE" dirty="0" err="1" smtClean="0"/>
              <a:t>Ipsum</a:t>
            </a:r>
            <a:endParaRPr lang="de-DE" dirty="0"/>
          </a:p>
        </p:txBody>
      </p:sp>
      <p:graphicFrame>
        <p:nvGraphicFramePr>
          <p:cNvPr id="5" name="Inhaltsplatzhalter 3"/>
          <p:cNvGraphicFramePr>
            <a:graphicFrameLocks/>
          </p:cNvGraphicFramePr>
          <p:nvPr>
            <p:extLst>
              <p:ext uri="{D42A27DB-BD31-4B8C-83A1-F6EECF244321}">
                <p14:modId xmlns:p14="http://schemas.microsoft.com/office/powerpoint/2010/main" val="3543537789"/>
              </p:ext>
            </p:extLst>
          </p:nvPr>
        </p:nvGraphicFramePr>
        <p:xfrm>
          <a:off x="529208" y="1772816"/>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feld 4"/>
          <p:cNvSpPr txBox="1"/>
          <p:nvPr/>
        </p:nvSpPr>
        <p:spPr>
          <a:xfrm>
            <a:off x="4716016" y="1395348"/>
            <a:ext cx="3960440" cy="4985980"/>
          </a:xfrm>
          <a:prstGeom prst="rect">
            <a:avLst/>
          </a:prstGeom>
          <a:noFill/>
        </p:spPr>
        <p:txBody>
          <a:bodyPr wrap="square" rtlCol="0">
            <a:spAutoFit/>
          </a:bodyPr>
          <a:lstStyle/>
          <a:p>
            <a:pPr marL="273050" indent="-177800">
              <a:buFont typeface="Arial" pitchFamily="34" charset="0"/>
              <a:buChar char="•"/>
            </a:pPr>
            <a:r>
              <a:rPr lang="en-US" sz="2000" dirty="0"/>
              <a:t>The European languages are members of the same family.</a:t>
            </a:r>
          </a:p>
          <a:p>
            <a:pPr marL="273050" indent="-177800">
              <a:buFont typeface="Arial" pitchFamily="34" charset="0"/>
              <a:buChar char="•"/>
            </a:pPr>
            <a:r>
              <a:rPr lang="en-US" sz="2000" dirty="0"/>
              <a:t>Their separate existence is a myth.</a:t>
            </a:r>
          </a:p>
          <a:p>
            <a:pPr marL="273050" indent="-177800">
              <a:buFont typeface="Arial" pitchFamily="34" charset="0"/>
              <a:buChar char="•"/>
            </a:pPr>
            <a:r>
              <a:rPr lang="en-US" sz="2000" dirty="0"/>
              <a:t>For science, music, sport, etc, Europe uses the same vocabulary.</a:t>
            </a:r>
          </a:p>
          <a:p>
            <a:pPr marL="273050" indent="-177800">
              <a:buFont typeface="Arial" pitchFamily="34" charset="0"/>
              <a:buChar char="•"/>
            </a:pPr>
            <a:r>
              <a:rPr lang="en-US" sz="2000" dirty="0"/>
              <a:t>The languages only differ in their grammar, their pronunciation and their most common words.</a:t>
            </a:r>
          </a:p>
          <a:p>
            <a:pPr marL="273050" indent="-177800">
              <a:buFont typeface="Arial" pitchFamily="34" charset="0"/>
              <a:buChar char="•"/>
            </a:pPr>
            <a:r>
              <a:rPr lang="en-US" sz="2000" dirty="0"/>
              <a:t>Everyone realizes why a new common language would be desirable: one could refuse to pay expensive translators</a:t>
            </a:r>
          </a:p>
          <a:p>
            <a:endParaRPr lang="en-US" dirty="0"/>
          </a:p>
        </p:txBody>
      </p:sp>
      <p:graphicFrame>
        <p:nvGraphicFramePr>
          <p:cNvPr id="7" name="Diagramm 5"/>
          <p:cNvGraphicFramePr/>
          <p:nvPr>
            <p:extLst>
              <p:ext uri="{D42A27DB-BD31-4B8C-83A1-F6EECF244321}">
                <p14:modId xmlns:p14="http://schemas.microsoft.com/office/powerpoint/2010/main" val="4271621478"/>
              </p:ext>
            </p:extLst>
          </p:nvPr>
        </p:nvGraphicFramePr>
        <p:xfrm>
          <a:off x="467544" y="3645024"/>
          <a:ext cx="4248472" cy="2592288"/>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54045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601040603"/>
              </p:ext>
            </p:extLst>
          </p:nvPr>
        </p:nvGraphicFramePr>
        <p:xfrm>
          <a:off x="457200" y="1268759"/>
          <a:ext cx="8229600" cy="439248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u="sng" noProof="1" smtClean="0"/>
              <a:t>Lorem ipsum</a:t>
            </a:r>
            <a:r>
              <a:rPr lang="en-US" noProof="1" smtClean="0"/>
              <a:t>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2094046509"/>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r>
              <a:rPr lang="en-US" noProof="1" smtClean="0"/>
              <a:t>.</a:t>
            </a:r>
          </a:p>
          <a:p>
            <a:pPr marL="285750" indent="-285750"/>
            <a:endParaRPr lang="en-US" noProof="1"/>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2399224323"/>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760411783"/>
              </p:ext>
            </p:extLst>
          </p:nvPr>
        </p:nvGraphicFramePr>
        <p:xfrm>
          <a:off x="1555760" y="1340768"/>
          <a:ext cx="7128792" cy="502717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447055" y="3321857"/>
            <a:ext cx="4896543" cy="646331"/>
          </a:xfrm>
          <a:prstGeom prst="rect">
            <a:avLst/>
          </a:prstGeom>
          <a:noFill/>
        </p:spPr>
        <p:txBody>
          <a:bodyPr wrap="square" rtlCol="0">
            <a:spAutoFit/>
          </a:bodyPr>
          <a:lstStyle/>
          <a:p>
            <a:r>
              <a:rPr lang="en-US" noProof="1" smtClean="0"/>
              <a:t>Lorem ipsum dolor sit amet, consetetur sadipscing elitr,duo dolores et ea rebum. </a:t>
            </a:r>
            <a:endParaRPr lang="en-US" noProof="1"/>
          </a:p>
        </p:txBody>
      </p:sp>
    </p:spTree>
    <p:extLst>
      <p:ext uri="{BB962C8B-B14F-4D97-AF65-F5344CB8AC3E}">
        <p14:creationId xmlns:p14="http://schemas.microsoft.com/office/powerpoint/2010/main" val="217378948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Lorem</a:t>
            </a:r>
            <a:r>
              <a:rPr lang="de-DE" dirty="0" smtClean="0"/>
              <a:t> </a:t>
            </a:r>
            <a:r>
              <a:rPr lang="de-DE" dirty="0" err="1" smtClean="0"/>
              <a:t>Ipsum</a:t>
            </a:r>
            <a:endParaRPr lang="de-DE" dirty="0"/>
          </a:p>
        </p:txBody>
      </p:sp>
      <p:sp>
        <p:nvSpPr>
          <p:cNvPr id="4" name="Inhaltsplatzhalter 2"/>
          <p:cNvSpPr>
            <a:spLocks noGrp="1"/>
          </p:cNvSpPr>
          <p:nvPr>
            <p:ph idx="1"/>
          </p:nvPr>
        </p:nvSpPr>
        <p:spPr>
          <a:xfrm>
            <a:off x="304800" y="1916832"/>
            <a:ext cx="8077200" cy="4331568"/>
          </a:xfr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a:buNone/>
            </a:pPr>
            <a:endParaRPr lang="en-US" dirty="0"/>
          </a:p>
        </p:txBody>
      </p:sp>
      <p:graphicFrame>
        <p:nvGraphicFramePr>
          <p:cNvPr id="5" name="Diagramm 3"/>
          <p:cNvGraphicFramePr/>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elle 4"/>
          <p:cNvGraphicFramePr>
            <a:graphicFrameLocks noGrp="1"/>
          </p:cNvGraphicFramePr>
          <p:nvPr/>
        </p:nvGraphicFramePr>
        <p:xfrm>
          <a:off x="3779912" y="4149080"/>
          <a:ext cx="4464495" cy="2278008"/>
        </p:xfrm>
        <a:graphic>
          <a:graphicData uri="http://schemas.openxmlformats.org/drawingml/2006/table">
            <a:tbl>
              <a:tblPr firstRow="1" bandRow="1">
                <a:tableStyleId>{5C22544A-7EE6-4342-B048-85BDC9FD1C3A}</a:tableStyleId>
              </a:tblPr>
              <a:tblGrid>
                <a:gridCol w="892899"/>
                <a:gridCol w="892899"/>
                <a:gridCol w="892899"/>
                <a:gridCol w="892899"/>
                <a:gridCol w="892899"/>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Tree>
    <p:extLst>
      <p:ext uri="{BB962C8B-B14F-4D97-AF65-F5344CB8AC3E}">
        <p14:creationId xmlns:p14="http://schemas.microsoft.com/office/powerpoint/2010/main" val="4176886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sz="quarter" idx="1"/>
          </p:nvPr>
        </p:nvSpPr>
        <p:spPr/>
        <p:txBody>
          <a:bodyPr>
            <a:normAutofit/>
          </a:bodyPr>
          <a:lstStyle/>
          <a:p>
            <a:pPr marL="514350" indent="-514350">
              <a:buFont typeface="+mj-lt"/>
              <a:buAutoNum type="alphaLcPeriod"/>
            </a:pPr>
            <a:r>
              <a:rPr lang="en-US" spc="600" noProof="1">
                <a:effectLst>
                  <a:outerShdw blurRad="38100" dist="38100" dir="2700000" algn="tl">
                    <a:srgbClr xmlns:mc="http://schemas.openxmlformats.org/markup-compatibility/2006" xmlns:a14="http://schemas.microsoft.com/office/drawing/2010/main" val="000000" mc:Ignorable="">
                      <a:alpha val="43137"/>
                    </a:srgbClr>
                  </a:outerShdw>
                </a:effectLst>
              </a:rPr>
              <a:t>Lorem ipsum</a:t>
            </a:r>
            <a:r>
              <a:rPr lang="en-US" noProof="1">
                <a:effectLst>
                  <a:outerShdw blurRad="38100" dist="38100" dir="2700000" algn="tl">
                    <a:srgbClr xmlns:mc="http://schemas.openxmlformats.org/markup-compatibility/2006" xmlns:a14="http://schemas.microsoft.com/office/drawing/2010/main" val="000000" mc:Ignorable="">
                      <a:alpha val="43137"/>
                    </a:srgbClr>
                  </a:outerShdw>
                </a:effectLst>
              </a:rPr>
              <a:t> </a:t>
            </a:r>
            <a:r>
              <a:rPr lang="en-US" noProof="1"/>
              <a:t>dolor sit amet, consectetuer adipiscing elit.</a:t>
            </a:r>
          </a:p>
          <a:p>
            <a:pPr marL="514350" indent="-514350">
              <a:buFont typeface="+mj-lt"/>
              <a:buAutoNum type="alphaLcPeriod"/>
            </a:pPr>
            <a:r>
              <a:rPr lang="en-US" noProof="1"/>
              <a:t>Aenean commodo ligula eget dolor. Aenean massa</a:t>
            </a:r>
            <a:r>
              <a:rPr lang="en-US" noProof="1" smtClean="0"/>
              <a:t>.</a:t>
            </a:r>
          </a:p>
          <a:p>
            <a:pPr marL="514350" indent="-514350">
              <a:buFont typeface="+mj-lt"/>
              <a:buAutoNum type="alphaLcPeriod"/>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242286297"/>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034721393"/>
              </p:ext>
            </p:extLst>
          </p:nvPr>
        </p:nvGraphicFramePr>
        <p:xfrm>
          <a:off x="4907533" y="1440842"/>
          <a:ext cx="3439905" cy="423313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39552" y="1463873"/>
            <a:ext cx="3528392" cy="3693319"/>
          </a:xfrm>
          <a:prstGeom prst="rect">
            <a:avLst/>
          </a:prstGeom>
          <a:noFill/>
        </p:spPr>
        <p:txBody>
          <a:bodyPr wrap="square" rtlCol="0">
            <a:spAutoFit/>
          </a:bodyPr>
          <a:lstStyle/>
          <a:p>
            <a:pPr marL="285750" indent="-285750">
              <a:buFont typeface="Arial" pitchFamily="34" charset="0"/>
              <a:buChar char="•"/>
            </a:pPr>
            <a:r>
              <a:rPr lang="en-US" noProof="1" smtClean="0"/>
              <a:t>Lorem ipsum dolor sit amet, consectetuer adipiscing elit.</a:t>
            </a:r>
          </a:p>
          <a:p>
            <a:pPr marL="285750" indent="-285750">
              <a:buFont typeface="Arial" pitchFamily="34" charset="0"/>
              <a:buChar char="•"/>
            </a:pPr>
            <a:r>
              <a:rPr lang="en-US" noProof="1" smtClean="0"/>
              <a:t>Aenean commodo ligula eget dolor. Aenean massa.</a:t>
            </a:r>
          </a:p>
          <a:p>
            <a:pPr marL="285750" indent="-285750">
              <a:buFont typeface="Arial" pitchFamily="34" charset="0"/>
              <a:buChar char="•"/>
            </a:pPr>
            <a:r>
              <a:rPr lang="en-US" noProof="1" smtClean="0"/>
              <a:t>Cum sociis natoque penatibus et magnis dis parturient montes, nascetur ridiculus mus.</a:t>
            </a:r>
          </a:p>
          <a:p>
            <a:pPr marL="285750" indent="-285750">
              <a:buFont typeface="Arial" pitchFamily="34" charset="0"/>
              <a:buChar char="•"/>
            </a:pPr>
            <a:r>
              <a:rPr lang="en-US" noProof="1" smtClean="0"/>
              <a:t>Donec quam felis, ultricies nec, pellentesque eu, pretium quis, sem.</a:t>
            </a:r>
          </a:p>
          <a:p>
            <a:pPr marL="285750" indent="-285750">
              <a:buFont typeface="Arial" pitchFamily="34" charset="0"/>
              <a:buChar char="•"/>
            </a:pPr>
            <a:r>
              <a:rPr lang="en-US" noProof="1" smtClean="0"/>
              <a:t>Nulla consequat massa quis enim.</a:t>
            </a:r>
          </a:p>
          <a:p>
            <a:endParaRPr lang="en-US" noProof="1"/>
          </a:p>
        </p:txBody>
      </p:sp>
    </p:spTree>
    <p:extLst>
      <p:ext uri="{BB962C8B-B14F-4D97-AF65-F5344CB8AC3E}">
        <p14:creationId xmlns:p14="http://schemas.microsoft.com/office/powerpoint/2010/main" val="512246342"/>
      </p:ext>
    </p:ext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xmlns:mc="http://schemas.openxmlformats.org/markup-compatibility/2006" xmlns:a14="http://schemas.microsoft.com/office/drawing/2010/main" val="464653" mc:Ignorable=""/>
      </a:dk2>
      <a:lt2>
        <a:srgbClr xmlns:mc="http://schemas.openxmlformats.org/markup-compatibility/2006" xmlns:a14="http://schemas.microsoft.com/office/drawing/2010/main" val="DDE9EC" mc:Ignorable=""/>
      </a:lt2>
      <a:accent1>
        <a:srgbClr xmlns:mc="http://schemas.openxmlformats.org/markup-compatibility/2006" xmlns:a14="http://schemas.microsoft.com/office/drawing/2010/main" val="727CA3" mc:Ignorable=""/>
      </a:accent1>
      <a:accent2>
        <a:srgbClr xmlns:mc="http://schemas.openxmlformats.org/markup-compatibility/2006" xmlns:a14="http://schemas.microsoft.com/office/drawing/2010/main" val="9FB8CD" mc:Ignorable=""/>
      </a:accent2>
      <a:accent3>
        <a:srgbClr xmlns:mc="http://schemas.openxmlformats.org/markup-compatibility/2006" xmlns:a14="http://schemas.microsoft.com/office/drawing/2010/main" val="D2DA7A" mc:Ignorable=""/>
      </a:accent3>
      <a:accent4>
        <a:srgbClr xmlns:mc="http://schemas.openxmlformats.org/markup-compatibility/2006" xmlns:a14="http://schemas.microsoft.com/office/drawing/2010/main" val="FADA7A" mc:Ignorable=""/>
      </a:accent4>
      <a:accent5>
        <a:srgbClr xmlns:mc="http://schemas.openxmlformats.org/markup-compatibility/2006" xmlns:a14="http://schemas.microsoft.com/office/drawing/2010/main" val="B88472" mc:Ignorable=""/>
      </a:accent5>
      <a:accent6>
        <a:srgbClr xmlns:mc="http://schemas.openxmlformats.org/markup-compatibility/2006" xmlns:a14="http://schemas.microsoft.com/office/drawing/2010/main" val="8E736A" mc:Ignorable=""/>
      </a:accent6>
      <a:hlink>
        <a:srgbClr xmlns:mc="http://schemas.openxmlformats.org/markup-compatibility/2006" xmlns:a14="http://schemas.microsoft.com/office/drawing/2010/main" val="B292CA" mc:Ignorable=""/>
      </a:hlink>
      <a:folHlink>
        <a:srgbClr xmlns:mc="http://schemas.openxmlformats.org/markup-compatibility/2006" xmlns:a14="http://schemas.microsoft.com/office/drawing/2010/main" val="6B5680" mc:Ignorable=""/>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xmlns:mc="http://schemas.openxmlformats.org/markup-compatibility/2006" xmlns:a14="http://schemas.microsoft.com/office/drawing/2010/main" val="000000" mc:Ignorable="">
                <a:alpha val="40000"/>
              </a:srgbClr>
            </a:outerShdw>
          </a:effectLst>
        </a:effectStyle>
        <a:effectStyle>
          <a:effectLst>
            <a:outerShdw blurRad="50800" dist="43000" dir="5400000" rotWithShape="0">
              <a:srgbClr xmlns:mc="http://schemas.openxmlformats.org/markup-compatibility/2006" xmlns:a14="http://schemas.microsoft.com/office/drawing/2010/main" val="000000" mc:Ignorable="">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xmlns:mc="http://schemas.openxmlformats.org/markup-compatibility/2006" xmlns:a14="http://schemas.microsoft.com/office/drawing/2010/main" val="000000" mc:Ignorable="">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901</Words>
  <Application>Microsoft Office PowerPoint</Application>
  <PresentationFormat>On-screen Show (4:3)</PresentationFormat>
  <Paragraphs>193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Origin</vt:lpstr>
      <vt:lpstr>Conference Presentation</vt:lpstr>
      <vt:lpstr>Lorem Ipsum</vt:lpstr>
      <vt:lpstr>Lorem Ipsum</vt:lpstr>
      <vt:lpstr>PowerPoint Presentation</vt:lpstr>
      <vt:lpstr>Lorem Ipsum</vt:lpstr>
      <vt:lpstr>PowerPoint Presentation</vt:lpstr>
      <vt:lpstr>Lorem Ipsum</vt:lpstr>
      <vt:lpstr>Lorem Ipsum</vt:lpstr>
      <vt:lpstr>PowerPoint Presentation</vt:lpstr>
      <vt:lpstr>Lorem Ipsum</vt:lpstr>
      <vt:lpstr>Lorem Ipsum</vt:lpstr>
      <vt:lpstr>PowerPoint Presentation</vt:lpstr>
      <vt:lpstr>Lorem Ipsum</vt:lpstr>
      <vt:lpstr>PowerPoint Presentation</vt:lpstr>
      <vt:lpstr>PowerPoint Presentation</vt:lpstr>
      <vt:lpstr>Lorem Ipsum</vt:lpstr>
      <vt:lpstr>PowerPoint Presentation</vt:lpstr>
      <vt:lpstr>Lorem Ipsum</vt:lpstr>
      <vt:lpstr>PowerPoint Presentation</vt:lpstr>
      <vt:lpstr>Lorem Ipsum</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Entwicklung</dc:creator>
  <cp:lastModifiedBy>Entwicklung</cp:lastModifiedBy>
  <cp:revision>41</cp:revision>
  <dcterms:created xsi:type="dcterms:W3CDTF">2010-10-06T16:05:02Z</dcterms:created>
  <dcterms:modified xsi:type="dcterms:W3CDTF">2010-10-06T18:44:22Z</dcterms:modified>
</cp:coreProperties>
</file>